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71"/>
  </p:notesMasterIdLst>
  <p:sldIdLst>
    <p:sldId id="275" r:id="rId2"/>
    <p:sldId id="434" r:id="rId3"/>
    <p:sldId id="435" r:id="rId4"/>
    <p:sldId id="437" r:id="rId5"/>
    <p:sldId id="436" r:id="rId6"/>
    <p:sldId id="438" r:id="rId7"/>
    <p:sldId id="439" r:id="rId8"/>
    <p:sldId id="576" r:id="rId9"/>
    <p:sldId id="577" r:id="rId10"/>
    <p:sldId id="590" r:id="rId11"/>
    <p:sldId id="596" r:id="rId12"/>
    <p:sldId id="281" r:id="rId13"/>
    <p:sldId id="592" r:id="rId14"/>
    <p:sldId id="602" r:id="rId15"/>
    <p:sldId id="604" r:id="rId16"/>
    <p:sldId id="605" r:id="rId17"/>
    <p:sldId id="589" r:id="rId18"/>
    <p:sldId id="607" r:id="rId19"/>
    <p:sldId id="608" r:id="rId20"/>
    <p:sldId id="606" r:id="rId21"/>
    <p:sldId id="579" r:id="rId22"/>
    <p:sldId id="295" r:id="rId23"/>
    <p:sldId id="261" r:id="rId24"/>
    <p:sldId id="262" r:id="rId25"/>
    <p:sldId id="264" r:id="rId26"/>
    <p:sldId id="269" r:id="rId27"/>
    <p:sldId id="580" r:id="rId28"/>
    <p:sldId id="581" r:id="rId29"/>
    <p:sldId id="582" r:id="rId30"/>
    <p:sldId id="583" r:id="rId31"/>
    <p:sldId id="584" r:id="rId32"/>
    <p:sldId id="585" r:id="rId33"/>
    <p:sldId id="707" r:id="rId34"/>
    <p:sldId id="586" r:id="rId35"/>
    <p:sldId id="593" r:id="rId36"/>
    <p:sldId id="587" r:id="rId37"/>
    <p:sldId id="723" r:id="rId38"/>
    <p:sldId id="594" r:id="rId39"/>
    <p:sldId id="595" r:id="rId40"/>
    <p:sldId id="729" r:id="rId41"/>
    <p:sldId id="575" r:id="rId42"/>
    <p:sldId id="718" r:id="rId43"/>
    <p:sldId id="533" r:id="rId44"/>
    <p:sldId id="609" r:id="rId45"/>
    <p:sldId id="610" r:id="rId46"/>
    <p:sldId id="271" r:id="rId47"/>
    <p:sldId id="724" r:id="rId48"/>
    <p:sldId id="725" r:id="rId49"/>
    <p:sldId id="713" r:id="rId50"/>
    <p:sldId id="714" r:id="rId51"/>
    <p:sldId id="611" r:id="rId52"/>
    <p:sldId id="613" r:id="rId53"/>
    <p:sldId id="730" r:id="rId54"/>
    <p:sldId id="614" r:id="rId55"/>
    <p:sldId id="615" r:id="rId56"/>
    <p:sldId id="616" r:id="rId57"/>
    <p:sldId id="617" r:id="rId58"/>
    <p:sldId id="719" r:id="rId59"/>
    <p:sldId id="720" r:id="rId60"/>
    <p:sldId id="721" r:id="rId61"/>
    <p:sldId id="722" r:id="rId62"/>
    <p:sldId id="705" r:id="rId63"/>
    <p:sldId id="706" r:id="rId64"/>
    <p:sldId id="625" r:id="rId65"/>
    <p:sldId id="728" r:id="rId66"/>
    <p:sldId id="726" r:id="rId67"/>
    <p:sldId id="627" r:id="rId68"/>
    <p:sldId id="628" r:id="rId69"/>
    <p:sldId id="50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3369" autoAdjust="0"/>
  </p:normalViewPr>
  <p:slideViewPr>
    <p:cSldViewPr snapToGrid="0">
      <p:cViewPr varScale="1">
        <p:scale>
          <a:sx n="68" d="100"/>
          <a:sy n="68" d="100"/>
        </p:scale>
        <p:origin x="1080" y="60"/>
      </p:cViewPr>
      <p:guideLst>
        <p:guide orient="horz" pos="2160"/>
        <p:guide pos="3840"/>
      </p:guideLst>
    </p:cSldViewPr>
  </p:slideViewPr>
  <p:notesTextViewPr>
    <p:cViewPr>
      <p:scale>
        <a:sx n="1" d="1"/>
        <a:sy n="1" d="1"/>
      </p:scale>
      <p:origin x="0" y="0"/>
    </p:cViewPr>
  </p:notesTextViewPr>
  <p:sorterViewPr>
    <p:cViewPr>
      <p:scale>
        <a:sx n="76" d="100"/>
        <a:sy n="76" d="100"/>
      </p:scale>
      <p:origin x="0" y="79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5B525-4143-43E3-922D-F62034739E72}"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IN"/>
        </a:p>
      </dgm:t>
    </dgm:pt>
    <dgm:pt modelId="{3765D0BD-8647-41B4-B368-EE945BD05960}">
      <dgm:prSet phldrT="[Text]"/>
      <dgm:spPr/>
      <dgm:t>
        <a:bodyPr/>
        <a:lstStyle/>
        <a:p>
          <a:r>
            <a:rPr lang="en-IN" dirty="0"/>
            <a:t>Industrial Property</a:t>
          </a:r>
        </a:p>
      </dgm:t>
    </dgm:pt>
    <dgm:pt modelId="{2A83854E-1B44-41B5-A11D-035F21CAC50C}" type="parTrans" cxnId="{E36E6779-43F3-491C-9A85-3809EC946FDB}">
      <dgm:prSet/>
      <dgm:spPr/>
      <dgm:t>
        <a:bodyPr/>
        <a:lstStyle/>
        <a:p>
          <a:endParaRPr lang="en-IN"/>
        </a:p>
      </dgm:t>
    </dgm:pt>
    <dgm:pt modelId="{375FC25A-8860-4316-B5B2-B31EF1C066B6}" type="sibTrans" cxnId="{E36E6779-43F3-491C-9A85-3809EC946FDB}">
      <dgm:prSet/>
      <dgm:spPr/>
      <dgm:t>
        <a:bodyPr/>
        <a:lstStyle/>
        <a:p>
          <a:endParaRPr lang="en-IN"/>
        </a:p>
      </dgm:t>
    </dgm:pt>
    <dgm:pt modelId="{AF03D297-EB54-4EB0-8F5B-F201D40B603B}">
      <dgm:prSet phldrT="[Text]" custT="1"/>
      <dgm:spPr/>
      <dgm:t>
        <a:bodyPr/>
        <a:lstStyle/>
        <a:p>
          <a:r>
            <a:rPr lang="en-IN" sz="3000" dirty="0"/>
            <a:t>Patents</a:t>
          </a:r>
        </a:p>
      </dgm:t>
    </dgm:pt>
    <dgm:pt modelId="{7BB22CF1-348D-4F45-9F67-81C66B91126A}" type="parTrans" cxnId="{6C9C67DA-7CA7-4031-8956-45E2C76F157D}">
      <dgm:prSet/>
      <dgm:spPr/>
      <dgm:t>
        <a:bodyPr/>
        <a:lstStyle/>
        <a:p>
          <a:endParaRPr lang="en-IN"/>
        </a:p>
      </dgm:t>
    </dgm:pt>
    <dgm:pt modelId="{D5183B8D-02C7-4402-9A29-0737239A8A43}" type="sibTrans" cxnId="{6C9C67DA-7CA7-4031-8956-45E2C76F157D}">
      <dgm:prSet/>
      <dgm:spPr/>
      <dgm:t>
        <a:bodyPr/>
        <a:lstStyle/>
        <a:p>
          <a:endParaRPr lang="en-IN"/>
        </a:p>
      </dgm:t>
    </dgm:pt>
    <dgm:pt modelId="{0A51E0CA-E118-4784-8C8E-F9F519B2BB0F}">
      <dgm:prSet phldrT="[Text]" custT="1"/>
      <dgm:spPr/>
      <dgm:t>
        <a:bodyPr/>
        <a:lstStyle/>
        <a:p>
          <a:r>
            <a:rPr lang="en-IN" sz="3000" dirty="0"/>
            <a:t>Industrial Designs</a:t>
          </a:r>
        </a:p>
      </dgm:t>
    </dgm:pt>
    <dgm:pt modelId="{F47887E2-D09C-46CB-AF5F-1F4A7B028C1D}" type="parTrans" cxnId="{F85EAA6E-7BBD-4AA3-9064-E57E849B3BD8}">
      <dgm:prSet/>
      <dgm:spPr/>
      <dgm:t>
        <a:bodyPr/>
        <a:lstStyle/>
        <a:p>
          <a:endParaRPr lang="en-IN"/>
        </a:p>
      </dgm:t>
    </dgm:pt>
    <dgm:pt modelId="{59C9CFD1-4A7A-428A-A895-EF313CB92CE2}" type="sibTrans" cxnId="{F85EAA6E-7BBD-4AA3-9064-E57E849B3BD8}">
      <dgm:prSet/>
      <dgm:spPr/>
      <dgm:t>
        <a:bodyPr/>
        <a:lstStyle/>
        <a:p>
          <a:endParaRPr lang="en-IN"/>
        </a:p>
      </dgm:t>
    </dgm:pt>
    <dgm:pt modelId="{2BFA3A12-F88D-4493-925E-378608D8E365}">
      <dgm:prSet phldrT="[Text]"/>
      <dgm:spPr/>
      <dgm:t>
        <a:bodyPr/>
        <a:lstStyle/>
        <a:p>
          <a:r>
            <a:rPr lang="en-IN" dirty="0"/>
            <a:t>Copyright</a:t>
          </a:r>
        </a:p>
      </dgm:t>
    </dgm:pt>
    <dgm:pt modelId="{463AA332-873C-43DF-BAA9-38D293C667D3}" type="parTrans" cxnId="{B11D7046-DB66-4D42-8E54-7C3FC34897EB}">
      <dgm:prSet/>
      <dgm:spPr/>
      <dgm:t>
        <a:bodyPr/>
        <a:lstStyle/>
        <a:p>
          <a:endParaRPr lang="en-IN"/>
        </a:p>
      </dgm:t>
    </dgm:pt>
    <dgm:pt modelId="{EFDEFC35-15FD-411B-A9D4-8AECF32CD08E}" type="sibTrans" cxnId="{B11D7046-DB66-4D42-8E54-7C3FC34897EB}">
      <dgm:prSet/>
      <dgm:spPr/>
      <dgm:t>
        <a:bodyPr/>
        <a:lstStyle/>
        <a:p>
          <a:endParaRPr lang="en-IN"/>
        </a:p>
      </dgm:t>
    </dgm:pt>
    <dgm:pt modelId="{D746E641-889C-437C-98C5-6F6BAEB45255}">
      <dgm:prSet phldrT="[Text]"/>
      <dgm:spPr/>
      <dgm:t>
        <a:bodyPr/>
        <a:lstStyle/>
        <a:p>
          <a:r>
            <a:rPr lang="en-IN" dirty="0"/>
            <a:t>Copyright</a:t>
          </a:r>
        </a:p>
      </dgm:t>
    </dgm:pt>
    <dgm:pt modelId="{97233BF1-5217-4F7E-9F1A-EDC86AC66598}" type="parTrans" cxnId="{2966F813-37A4-49A4-A158-6B3DAAC2224F}">
      <dgm:prSet/>
      <dgm:spPr/>
      <dgm:t>
        <a:bodyPr/>
        <a:lstStyle/>
        <a:p>
          <a:endParaRPr lang="en-IN"/>
        </a:p>
      </dgm:t>
    </dgm:pt>
    <dgm:pt modelId="{958D8B35-88FD-4AEB-8C54-7A3DF5DC0FB0}" type="sibTrans" cxnId="{2966F813-37A4-49A4-A158-6B3DAAC2224F}">
      <dgm:prSet/>
      <dgm:spPr/>
      <dgm:t>
        <a:bodyPr/>
        <a:lstStyle/>
        <a:p>
          <a:endParaRPr lang="en-IN"/>
        </a:p>
      </dgm:t>
    </dgm:pt>
    <dgm:pt modelId="{2183E77C-A64B-4478-95F4-89076986DCC6}">
      <dgm:prSet phldrT="[Text]" custT="1"/>
      <dgm:spPr/>
      <dgm:t>
        <a:bodyPr/>
        <a:lstStyle/>
        <a:p>
          <a:r>
            <a:rPr lang="en-IN" sz="3000" dirty="0"/>
            <a:t>Trademarks</a:t>
          </a:r>
        </a:p>
      </dgm:t>
    </dgm:pt>
    <dgm:pt modelId="{02941F08-080C-491C-9AAB-FB383C9C245C}" type="parTrans" cxnId="{4C79662E-8CA0-4CAB-85FF-6D618C6BA0BF}">
      <dgm:prSet/>
      <dgm:spPr/>
      <dgm:t>
        <a:bodyPr/>
        <a:lstStyle/>
        <a:p>
          <a:endParaRPr lang="en-IN"/>
        </a:p>
      </dgm:t>
    </dgm:pt>
    <dgm:pt modelId="{B39A5EC9-3DDA-434A-B808-C5FA12097A2F}" type="sibTrans" cxnId="{4C79662E-8CA0-4CAB-85FF-6D618C6BA0BF}">
      <dgm:prSet/>
      <dgm:spPr/>
      <dgm:t>
        <a:bodyPr/>
        <a:lstStyle/>
        <a:p>
          <a:endParaRPr lang="en-IN"/>
        </a:p>
      </dgm:t>
    </dgm:pt>
    <dgm:pt modelId="{13718150-4683-4882-80E7-7B80EA1F765A}">
      <dgm:prSet phldrT="[Text]" custT="1"/>
      <dgm:spPr/>
      <dgm:t>
        <a:bodyPr/>
        <a:lstStyle/>
        <a:p>
          <a:r>
            <a:rPr lang="en-IN" sz="3000" dirty="0"/>
            <a:t>Geographical Indications</a:t>
          </a:r>
        </a:p>
      </dgm:t>
    </dgm:pt>
    <dgm:pt modelId="{B5FC5E0B-15C2-4448-8141-8058AE99F4B8}" type="parTrans" cxnId="{B3DCCC5F-DC8A-431B-BB9A-44C2AFFC35CD}">
      <dgm:prSet/>
      <dgm:spPr/>
      <dgm:t>
        <a:bodyPr/>
        <a:lstStyle/>
        <a:p>
          <a:endParaRPr lang="en-IN"/>
        </a:p>
      </dgm:t>
    </dgm:pt>
    <dgm:pt modelId="{969DA7A4-430F-41DE-90DD-C59FD8A4ABB5}" type="sibTrans" cxnId="{B3DCCC5F-DC8A-431B-BB9A-44C2AFFC35CD}">
      <dgm:prSet/>
      <dgm:spPr/>
      <dgm:t>
        <a:bodyPr/>
        <a:lstStyle/>
        <a:p>
          <a:endParaRPr lang="en-IN"/>
        </a:p>
      </dgm:t>
    </dgm:pt>
    <dgm:pt modelId="{8F9C82BB-09D0-4E64-9B70-3E0A255C749E}">
      <dgm:prSet phldrT="[Text]" custT="1"/>
      <dgm:spPr/>
      <dgm:t>
        <a:bodyPr/>
        <a:lstStyle/>
        <a:p>
          <a:r>
            <a:rPr lang="en-IN" sz="3000" dirty="0"/>
            <a:t>Layout Designs</a:t>
          </a:r>
        </a:p>
      </dgm:t>
    </dgm:pt>
    <dgm:pt modelId="{4A0DEC1F-E1E4-4FDD-9188-9B1972CE3B8E}" type="parTrans" cxnId="{32138018-D007-49ED-ACB5-4D571DCE41FD}">
      <dgm:prSet/>
      <dgm:spPr/>
      <dgm:t>
        <a:bodyPr/>
        <a:lstStyle/>
        <a:p>
          <a:endParaRPr lang="en-IN"/>
        </a:p>
      </dgm:t>
    </dgm:pt>
    <dgm:pt modelId="{459B4CF1-87E1-4CCA-9742-D97918A30404}" type="sibTrans" cxnId="{32138018-D007-49ED-ACB5-4D571DCE41FD}">
      <dgm:prSet/>
      <dgm:spPr/>
      <dgm:t>
        <a:bodyPr/>
        <a:lstStyle/>
        <a:p>
          <a:endParaRPr lang="en-IN"/>
        </a:p>
      </dgm:t>
    </dgm:pt>
    <dgm:pt modelId="{9CC7CACD-7595-4969-8FD5-EAAC051A79D1}">
      <dgm:prSet phldrT="[Text]" custT="1"/>
      <dgm:spPr/>
      <dgm:t>
        <a:bodyPr/>
        <a:lstStyle/>
        <a:p>
          <a:r>
            <a:rPr lang="en-IN" sz="3000" dirty="0"/>
            <a:t>Trade Secrets</a:t>
          </a:r>
        </a:p>
      </dgm:t>
    </dgm:pt>
    <dgm:pt modelId="{1653B7A3-B72C-4BF8-8447-01B9C418441D}" type="parTrans" cxnId="{3F0B9E25-AB1A-4AD3-823A-490E125618F6}">
      <dgm:prSet/>
      <dgm:spPr/>
      <dgm:t>
        <a:bodyPr/>
        <a:lstStyle/>
        <a:p>
          <a:endParaRPr lang="en-IN"/>
        </a:p>
      </dgm:t>
    </dgm:pt>
    <dgm:pt modelId="{5C295334-5179-4511-B36C-34CCF1A3DE32}" type="sibTrans" cxnId="{3F0B9E25-AB1A-4AD3-823A-490E125618F6}">
      <dgm:prSet/>
      <dgm:spPr/>
      <dgm:t>
        <a:bodyPr/>
        <a:lstStyle/>
        <a:p>
          <a:endParaRPr lang="en-IN"/>
        </a:p>
      </dgm:t>
    </dgm:pt>
    <dgm:pt modelId="{493118BD-C227-478A-92F7-F18081D3868A}">
      <dgm:prSet phldrT="[Text]" custT="1"/>
      <dgm:spPr/>
      <dgm:t>
        <a:bodyPr/>
        <a:lstStyle/>
        <a:p>
          <a:r>
            <a:rPr lang="en-IN" sz="3000" dirty="0"/>
            <a:t>Protection of New Plant Varieties</a:t>
          </a:r>
        </a:p>
      </dgm:t>
    </dgm:pt>
    <dgm:pt modelId="{92996F89-659E-408A-894C-AD07A99AA6C7}" type="parTrans" cxnId="{7593F7BD-BCB0-4AAB-8403-F846032C80DA}">
      <dgm:prSet/>
      <dgm:spPr/>
      <dgm:t>
        <a:bodyPr/>
        <a:lstStyle/>
        <a:p>
          <a:endParaRPr lang="en-IN"/>
        </a:p>
      </dgm:t>
    </dgm:pt>
    <dgm:pt modelId="{BBE06093-916A-44D3-85BF-0E07F51B33D3}" type="sibTrans" cxnId="{7593F7BD-BCB0-4AAB-8403-F846032C80DA}">
      <dgm:prSet/>
      <dgm:spPr/>
      <dgm:t>
        <a:bodyPr/>
        <a:lstStyle/>
        <a:p>
          <a:endParaRPr lang="en-IN"/>
        </a:p>
      </dgm:t>
    </dgm:pt>
    <dgm:pt modelId="{2B47B831-352E-4FEC-AF8B-905505EF80D0}" type="pres">
      <dgm:prSet presAssocID="{E045B525-4143-43E3-922D-F62034739E72}" presName="theList" presStyleCnt="0">
        <dgm:presLayoutVars>
          <dgm:dir/>
          <dgm:animLvl val="lvl"/>
          <dgm:resizeHandles val="exact"/>
        </dgm:presLayoutVars>
      </dgm:prSet>
      <dgm:spPr/>
    </dgm:pt>
    <dgm:pt modelId="{5B0FD302-603A-4462-910B-B3E1C2C23120}" type="pres">
      <dgm:prSet presAssocID="{3765D0BD-8647-41B4-B368-EE945BD05960}" presName="compNode" presStyleCnt="0"/>
      <dgm:spPr/>
    </dgm:pt>
    <dgm:pt modelId="{F6368879-EA82-4366-8D58-F40B8E9DDD60}" type="pres">
      <dgm:prSet presAssocID="{3765D0BD-8647-41B4-B368-EE945BD05960}" presName="aNode" presStyleLbl="bgShp" presStyleIdx="0" presStyleCnt="2"/>
      <dgm:spPr/>
    </dgm:pt>
    <dgm:pt modelId="{D6643BB7-7C7E-49DD-B8EC-BF4AF6ACB87B}" type="pres">
      <dgm:prSet presAssocID="{3765D0BD-8647-41B4-B368-EE945BD05960}" presName="textNode" presStyleLbl="bgShp" presStyleIdx="0" presStyleCnt="2"/>
      <dgm:spPr/>
    </dgm:pt>
    <dgm:pt modelId="{9520BA30-3A61-48F5-A867-985C519EA1BB}" type="pres">
      <dgm:prSet presAssocID="{3765D0BD-8647-41B4-B368-EE945BD05960}" presName="compChildNode" presStyleCnt="0"/>
      <dgm:spPr/>
    </dgm:pt>
    <dgm:pt modelId="{E9ED0C6F-0F4F-45FF-AE26-6B031D68ABD7}" type="pres">
      <dgm:prSet presAssocID="{3765D0BD-8647-41B4-B368-EE945BD05960}" presName="theInnerList" presStyleCnt="0"/>
      <dgm:spPr/>
    </dgm:pt>
    <dgm:pt modelId="{1426E1DA-FD56-48D1-9FF8-D03E5FC172EA}" type="pres">
      <dgm:prSet presAssocID="{AF03D297-EB54-4EB0-8F5B-F201D40B603B}" presName="childNode" presStyleLbl="node1" presStyleIdx="0" presStyleCnt="8">
        <dgm:presLayoutVars>
          <dgm:bulletEnabled val="1"/>
        </dgm:presLayoutVars>
      </dgm:prSet>
      <dgm:spPr/>
    </dgm:pt>
    <dgm:pt modelId="{96751A45-CE7B-4066-B0B2-094E2D72BF85}" type="pres">
      <dgm:prSet presAssocID="{AF03D297-EB54-4EB0-8F5B-F201D40B603B}" presName="aSpace2" presStyleCnt="0"/>
      <dgm:spPr/>
    </dgm:pt>
    <dgm:pt modelId="{A6A36802-C0CF-49B7-8E74-172BDEC2BF98}" type="pres">
      <dgm:prSet presAssocID="{0A51E0CA-E118-4784-8C8E-F9F519B2BB0F}" presName="childNode" presStyleLbl="node1" presStyleIdx="1" presStyleCnt="8">
        <dgm:presLayoutVars>
          <dgm:bulletEnabled val="1"/>
        </dgm:presLayoutVars>
      </dgm:prSet>
      <dgm:spPr/>
    </dgm:pt>
    <dgm:pt modelId="{757F698E-6585-49A7-BA65-0CC011207DAC}" type="pres">
      <dgm:prSet presAssocID="{0A51E0CA-E118-4784-8C8E-F9F519B2BB0F}" presName="aSpace2" presStyleCnt="0"/>
      <dgm:spPr/>
    </dgm:pt>
    <dgm:pt modelId="{719C37FC-C868-4975-9DA8-E3EA132E844D}" type="pres">
      <dgm:prSet presAssocID="{2183E77C-A64B-4478-95F4-89076986DCC6}" presName="childNode" presStyleLbl="node1" presStyleIdx="2" presStyleCnt="8">
        <dgm:presLayoutVars>
          <dgm:bulletEnabled val="1"/>
        </dgm:presLayoutVars>
      </dgm:prSet>
      <dgm:spPr/>
    </dgm:pt>
    <dgm:pt modelId="{4EC4EDD6-CD94-4C75-B81C-C382938C3467}" type="pres">
      <dgm:prSet presAssocID="{2183E77C-A64B-4478-95F4-89076986DCC6}" presName="aSpace2" presStyleCnt="0"/>
      <dgm:spPr/>
    </dgm:pt>
    <dgm:pt modelId="{F9F24B34-BF67-421F-B585-D69EE9812A1B}" type="pres">
      <dgm:prSet presAssocID="{13718150-4683-4882-80E7-7B80EA1F765A}" presName="childNode" presStyleLbl="node1" presStyleIdx="3" presStyleCnt="8">
        <dgm:presLayoutVars>
          <dgm:bulletEnabled val="1"/>
        </dgm:presLayoutVars>
      </dgm:prSet>
      <dgm:spPr/>
    </dgm:pt>
    <dgm:pt modelId="{22BE454A-CA0D-44FB-AE8B-5540CC2E34F5}" type="pres">
      <dgm:prSet presAssocID="{13718150-4683-4882-80E7-7B80EA1F765A}" presName="aSpace2" presStyleCnt="0"/>
      <dgm:spPr/>
    </dgm:pt>
    <dgm:pt modelId="{AF7E2016-C879-4590-BE13-6AB941B1E30E}" type="pres">
      <dgm:prSet presAssocID="{8F9C82BB-09D0-4E64-9B70-3E0A255C749E}" presName="childNode" presStyleLbl="node1" presStyleIdx="4" presStyleCnt="8">
        <dgm:presLayoutVars>
          <dgm:bulletEnabled val="1"/>
        </dgm:presLayoutVars>
      </dgm:prSet>
      <dgm:spPr/>
    </dgm:pt>
    <dgm:pt modelId="{0A86D6B0-81D1-4EF4-89AB-EEC3E4433DC8}" type="pres">
      <dgm:prSet presAssocID="{8F9C82BB-09D0-4E64-9B70-3E0A255C749E}" presName="aSpace2" presStyleCnt="0"/>
      <dgm:spPr/>
    </dgm:pt>
    <dgm:pt modelId="{3ECE9150-FC38-44C2-B658-A04342496A4F}" type="pres">
      <dgm:prSet presAssocID="{9CC7CACD-7595-4969-8FD5-EAAC051A79D1}" presName="childNode" presStyleLbl="node1" presStyleIdx="5" presStyleCnt="8">
        <dgm:presLayoutVars>
          <dgm:bulletEnabled val="1"/>
        </dgm:presLayoutVars>
      </dgm:prSet>
      <dgm:spPr/>
    </dgm:pt>
    <dgm:pt modelId="{EB9B3697-39B8-46E4-BB99-124C4C185FBB}" type="pres">
      <dgm:prSet presAssocID="{9CC7CACD-7595-4969-8FD5-EAAC051A79D1}" presName="aSpace2" presStyleCnt="0"/>
      <dgm:spPr/>
    </dgm:pt>
    <dgm:pt modelId="{66840427-DF7E-4DCC-9E30-194E487F967A}" type="pres">
      <dgm:prSet presAssocID="{493118BD-C227-478A-92F7-F18081D3868A}" presName="childNode" presStyleLbl="node1" presStyleIdx="6" presStyleCnt="8">
        <dgm:presLayoutVars>
          <dgm:bulletEnabled val="1"/>
        </dgm:presLayoutVars>
      </dgm:prSet>
      <dgm:spPr/>
    </dgm:pt>
    <dgm:pt modelId="{77147BF9-14FE-487A-B204-2E11A6F7FBD1}" type="pres">
      <dgm:prSet presAssocID="{3765D0BD-8647-41B4-B368-EE945BD05960}" presName="aSpace" presStyleCnt="0"/>
      <dgm:spPr/>
    </dgm:pt>
    <dgm:pt modelId="{EC8BB82B-211B-49A9-9926-EE2F4C16AED1}" type="pres">
      <dgm:prSet presAssocID="{2BFA3A12-F88D-4493-925E-378608D8E365}" presName="compNode" presStyleCnt="0"/>
      <dgm:spPr/>
    </dgm:pt>
    <dgm:pt modelId="{4E5D3EE3-910D-4F95-9262-210DF417876B}" type="pres">
      <dgm:prSet presAssocID="{2BFA3A12-F88D-4493-925E-378608D8E365}" presName="aNode" presStyleLbl="bgShp" presStyleIdx="1" presStyleCnt="2" custScaleX="39783" custLinFactNeighborX="202"/>
      <dgm:spPr/>
    </dgm:pt>
    <dgm:pt modelId="{FC5ADCF9-74BD-4D49-8521-51017FD891E2}" type="pres">
      <dgm:prSet presAssocID="{2BFA3A12-F88D-4493-925E-378608D8E365}" presName="textNode" presStyleLbl="bgShp" presStyleIdx="1" presStyleCnt="2"/>
      <dgm:spPr/>
    </dgm:pt>
    <dgm:pt modelId="{2A602DE1-069E-4679-A54D-51F7700AEDC7}" type="pres">
      <dgm:prSet presAssocID="{2BFA3A12-F88D-4493-925E-378608D8E365}" presName="compChildNode" presStyleCnt="0"/>
      <dgm:spPr/>
    </dgm:pt>
    <dgm:pt modelId="{0BA17DB7-5521-45DA-8503-76EC48F99838}" type="pres">
      <dgm:prSet presAssocID="{2BFA3A12-F88D-4493-925E-378608D8E365}" presName="theInnerList" presStyleCnt="0"/>
      <dgm:spPr/>
    </dgm:pt>
    <dgm:pt modelId="{8592251D-28F1-4492-8CB4-61E747F1EA24}" type="pres">
      <dgm:prSet presAssocID="{D746E641-889C-437C-98C5-6F6BAEB45255}" presName="childNode" presStyleLbl="node1" presStyleIdx="7" presStyleCnt="8" custScaleX="34843">
        <dgm:presLayoutVars>
          <dgm:bulletEnabled val="1"/>
        </dgm:presLayoutVars>
      </dgm:prSet>
      <dgm:spPr/>
    </dgm:pt>
  </dgm:ptLst>
  <dgm:cxnLst>
    <dgm:cxn modelId="{824D8C06-6021-4DAE-A20A-F880EFFF2749}" type="presOf" srcId="{0A51E0CA-E118-4784-8C8E-F9F519B2BB0F}" destId="{A6A36802-C0CF-49B7-8E74-172BDEC2BF98}" srcOrd="0" destOrd="0" presId="urn:microsoft.com/office/officeart/2005/8/layout/lProcess2"/>
    <dgm:cxn modelId="{5541390C-9254-4426-A985-74942793CE9F}" type="presOf" srcId="{493118BD-C227-478A-92F7-F18081D3868A}" destId="{66840427-DF7E-4DCC-9E30-194E487F967A}" srcOrd="0" destOrd="0" presId="urn:microsoft.com/office/officeart/2005/8/layout/lProcess2"/>
    <dgm:cxn modelId="{2966F813-37A4-49A4-A158-6B3DAAC2224F}" srcId="{2BFA3A12-F88D-4493-925E-378608D8E365}" destId="{D746E641-889C-437C-98C5-6F6BAEB45255}" srcOrd="0" destOrd="0" parTransId="{97233BF1-5217-4F7E-9F1A-EDC86AC66598}" sibTransId="{958D8B35-88FD-4AEB-8C54-7A3DF5DC0FB0}"/>
    <dgm:cxn modelId="{32138018-D007-49ED-ACB5-4D571DCE41FD}" srcId="{3765D0BD-8647-41B4-B368-EE945BD05960}" destId="{8F9C82BB-09D0-4E64-9B70-3E0A255C749E}" srcOrd="4" destOrd="0" parTransId="{4A0DEC1F-E1E4-4FDD-9188-9B1972CE3B8E}" sibTransId="{459B4CF1-87E1-4CCA-9742-D97918A30404}"/>
    <dgm:cxn modelId="{8C5FFC19-4615-4B76-8593-03E188194F35}" type="presOf" srcId="{2BFA3A12-F88D-4493-925E-378608D8E365}" destId="{FC5ADCF9-74BD-4D49-8521-51017FD891E2}" srcOrd="1" destOrd="0" presId="urn:microsoft.com/office/officeart/2005/8/layout/lProcess2"/>
    <dgm:cxn modelId="{3F0B9E25-AB1A-4AD3-823A-490E125618F6}" srcId="{3765D0BD-8647-41B4-B368-EE945BD05960}" destId="{9CC7CACD-7595-4969-8FD5-EAAC051A79D1}" srcOrd="5" destOrd="0" parTransId="{1653B7A3-B72C-4BF8-8447-01B9C418441D}" sibTransId="{5C295334-5179-4511-B36C-34CCF1A3DE32}"/>
    <dgm:cxn modelId="{1776552D-B1D8-4C97-90D7-34B4E43324DE}" type="presOf" srcId="{9CC7CACD-7595-4969-8FD5-EAAC051A79D1}" destId="{3ECE9150-FC38-44C2-B658-A04342496A4F}" srcOrd="0" destOrd="0" presId="urn:microsoft.com/office/officeart/2005/8/layout/lProcess2"/>
    <dgm:cxn modelId="{4C79662E-8CA0-4CAB-85FF-6D618C6BA0BF}" srcId="{3765D0BD-8647-41B4-B368-EE945BD05960}" destId="{2183E77C-A64B-4478-95F4-89076986DCC6}" srcOrd="2" destOrd="0" parTransId="{02941F08-080C-491C-9AAB-FB383C9C245C}" sibTransId="{B39A5EC9-3DDA-434A-B808-C5FA12097A2F}"/>
    <dgm:cxn modelId="{8C356134-312A-4136-9FC4-9717BD8BDADF}" type="presOf" srcId="{2183E77C-A64B-4478-95F4-89076986DCC6}" destId="{719C37FC-C868-4975-9DA8-E3EA132E844D}" srcOrd="0" destOrd="0" presId="urn:microsoft.com/office/officeart/2005/8/layout/lProcess2"/>
    <dgm:cxn modelId="{B3DCCC5F-DC8A-431B-BB9A-44C2AFFC35CD}" srcId="{3765D0BD-8647-41B4-B368-EE945BD05960}" destId="{13718150-4683-4882-80E7-7B80EA1F765A}" srcOrd="3" destOrd="0" parTransId="{B5FC5E0B-15C2-4448-8141-8058AE99F4B8}" sibTransId="{969DA7A4-430F-41DE-90DD-C59FD8A4ABB5}"/>
    <dgm:cxn modelId="{20B46045-7C42-4A82-87F3-86699ACA6372}" type="presOf" srcId="{13718150-4683-4882-80E7-7B80EA1F765A}" destId="{F9F24B34-BF67-421F-B585-D69EE9812A1B}" srcOrd="0" destOrd="0" presId="urn:microsoft.com/office/officeart/2005/8/layout/lProcess2"/>
    <dgm:cxn modelId="{B11D7046-DB66-4D42-8E54-7C3FC34897EB}" srcId="{E045B525-4143-43E3-922D-F62034739E72}" destId="{2BFA3A12-F88D-4493-925E-378608D8E365}" srcOrd="1" destOrd="0" parTransId="{463AA332-873C-43DF-BAA9-38D293C667D3}" sibTransId="{EFDEFC35-15FD-411B-A9D4-8AECF32CD08E}"/>
    <dgm:cxn modelId="{B2A60E67-3A86-4825-A588-5157697AAD22}" type="presOf" srcId="{3765D0BD-8647-41B4-B368-EE945BD05960}" destId="{D6643BB7-7C7E-49DD-B8EC-BF4AF6ACB87B}" srcOrd="1" destOrd="0" presId="urn:microsoft.com/office/officeart/2005/8/layout/lProcess2"/>
    <dgm:cxn modelId="{F85EAA6E-7BBD-4AA3-9064-E57E849B3BD8}" srcId="{3765D0BD-8647-41B4-B368-EE945BD05960}" destId="{0A51E0CA-E118-4784-8C8E-F9F519B2BB0F}" srcOrd="1" destOrd="0" parTransId="{F47887E2-D09C-46CB-AF5F-1F4A7B028C1D}" sibTransId="{59C9CFD1-4A7A-428A-A895-EF313CB92CE2}"/>
    <dgm:cxn modelId="{9F74146F-4198-45E9-97B6-ACBFBECE603C}" type="presOf" srcId="{2BFA3A12-F88D-4493-925E-378608D8E365}" destId="{4E5D3EE3-910D-4F95-9262-210DF417876B}" srcOrd="0" destOrd="0" presId="urn:microsoft.com/office/officeart/2005/8/layout/lProcess2"/>
    <dgm:cxn modelId="{E36E6779-43F3-491C-9A85-3809EC946FDB}" srcId="{E045B525-4143-43E3-922D-F62034739E72}" destId="{3765D0BD-8647-41B4-B368-EE945BD05960}" srcOrd="0" destOrd="0" parTransId="{2A83854E-1B44-41B5-A11D-035F21CAC50C}" sibTransId="{375FC25A-8860-4316-B5B2-B31EF1C066B6}"/>
    <dgm:cxn modelId="{3BA36780-A2E2-4696-AAEE-A2ED2CA35703}" type="presOf" srcId="{D746E641-889C-437C-98C5-6F6BAEB45255}" destId="{8592251D-28F1-4492-8CB4-61E747F1EA24}" srcOrd="0" destOrd="0" presId="urn:microsoft.com/office/officeart/2005/8/layout/lProcess2"/>
    <dgm:cxn modelId="{E90D0395-7B7B-4BA3-A66D-7A8CB7FDD9C3}" type="presOf" srcId="{E045B525-4143-43E3-922D-F62034739E72}" destId="{2B47B831-352E-4FEC-AF8B-905505EF80D0}" srcOrd="0" destOrd="0" presId="urn:microsoft.com/office/officeart/2005/8/layout/lProcess2"/>
    <dgm:cxn modelId="{AD6FCEB2-983E-439E-B496-F9630199EEF7}" type="presOf" srcId="{3765D0BD-8647-41B4-B368-EE945BD05960}" destId="{F6368879-EA82-4366-8D58-F40B8E9DDD60}" srcOrd="0" destOrd="0" presId="urn:microsoft.com/office/officeart/2005/8/layout/lProcess2"/>
    <dgm:cxn modelId="{F2E525B6-00EE-474E-9AA5-E94F4344D86D}" type="presOf" srcId="{8F9C82BB-09D0-4E64-9B70-3E0A255C749E}" destId="{AF7E2016-C879-4590-BE13-6AB941B1E30E}" srcOrd="0" destOrd="0" presId="urn:microsoft.com/office/officeart/2005/8/layout/lProcess2"/>
    <dgm:cxn modelId="{7593F7BD-BCB0-4AAB-8403-F846032C80DA}" srcId="{3765D0BD-8647-41B4-B368-EE945BD05960}" destId="{493118BD-C227-478A-92F7-F18081D3868A}" srcOrd="6" destOrd="0" parTransId="{92996F89-659E-408A-894C-AD07A99AA6C7}" sibTransId="{BBE06093-916A-44D3-85BF-0E07F51B33D3}"/>
    <dgm:cxn modelId="{43D490C5-D67F-4548-A59E-25F46B8AFE26}" type="presOf" srcId="{AF03D297-EB54-4EB0-8F5B-F201D40B603B}" destId="{1426E1DA-FD56-48D1-9FF8-D03E5FC172EA}" srcOrd="0" destOrd="0" presId="urn:microsoft.com/office/officeart/2005/8/layout/lProcess2"/>
    <dgm:cxn modelId="{6C9C67DA-7CA7-4031-8956-45E2C76F157D}" srcId="{3765D0BD-8647-41B4-B368-EE945BD05960}" destId="{AF03D297-EB54-4EB0-8F5B-F201D40B603B}" srcOrd="0" destOrd="0" parTransId="{7BB22CF1-348D-4F45-9F67-81C66B91126A}" sibTransId="{D5183B8D-02C7-4402-9A29-0737239A8A43}"/>
    <dgm:cxn modelId="{C09A94D3-1A6D-4780-AD52-EB0BE33E4E87}" type="presParOf" srcId="{2B47B831-352E-4FEC-AF8B-905505EF80D0}" destId="{5B0FD302-603A-4462-910B-B3E1C2C23120}" srcOrd="0" destOrd="0" presId="urn:microsoft.com/office/officeart/2005/8/layout/lProcess2"/>
    <dgm:cxn modelId="{F85584BB-652B-4266-861A-061D066BA975}" type="presParOf" srcId="{5B0FD302-603A-4462-910B-B3E1C2C23120}" destId="{F6368879-EA82-4366-8D58-F40B8E9DDD60}" srcOrd="0" destOrd="0" presId="urn:microsoft.com/office/officeart/2005/8/layout/lProcess2"/>
    <dgm:cxn modelId="{7679DEFF-E6FB-4238-936B-161A63078C25}" type="presParOf" srcId="{5B0FD302-603A-4462-910B-B3E1C2C23120}" destId="{D6643BB7-7C7E-49DD-B8EC-BF4AF6ACB87B}" srcOrd="1" destOrd="0" presId="urn:microsoft.com/office/officeart/2005/8/layout/lProcess2"/>
    <dgm:cxn modelId="{CEF946B3-E087-4499-BF18-DF3D9863CFF5}" type="presParOf" srcId="{5B0FD302-603A-4462-910B-B3E1C2C23120}" destId="{9520BA30-3A61-48F5-A867-985C519EA1BB}" srcOrd="2" destOrd="0" presId="urn:microsoft.com/office/officeart/2005/8/layout/lProcess2"/>
    <dgm:cxn modelId="{5D1DA1E4-54F4-480F-A313-7C2130A06E88}" type="presParOf" srcId="{9520BA30-3A61-48F5-A867-985C519EA1BB}" destId="{E9ED0C6F-0F4F-45FF-AE26-6B031D68ABD7}" srcOrd="0" destOrd="0" presId="urn:microsoft.com/office/officeart/2005/8/layout/lProcess2"/>
    <dgm:cxn modelId="{6FCFE19B-F091-4D4F-AA1E-7788714655E3}" type="presParOf" srcId="{E9ED0C6F-0F4F-45FF-AE26-6B031D68ABD7}" destId="{1426E1DA-FD56-48D1-9FF8-D03E5FC172EA}" srcOrd="0" destOrd="0" presId="urn:microsoft.com/office/officeart/2005/8/layout/lProcess2"/>
    <dgm:cxn modelId="{A62ED973-BB0F-4F61-9A9E-901D5D473091}" type="presParOf" srcId="{E9ED0C6F-0F4F-45FF-AE26-6B031D68ABD7}" destId="{96751A45-CE7B-4066-B0B2-094E2D72BF85}" srcOrd="1" destOrd="0" presId="urn:microsoft.com/office/officeart/2005/8/layout/lProcess2"/>
    <dgm:cxn modelId="{5FFFAF94-B7C1-422C-B928-DD3BCD7DD9E7}" type="presParOf" srcId="{E9ED0C6F-0F4F-45FF-AE26-6B031D68ABD7}" destId="{A6A36802-C0CF-49B7-8E74-172BDEC2BF98}" srcOrd="2" destOrd="0" presId="urn:microsoft.com/office/officeart/2005/8/layout/lProcess2"/>
    <dgm:cxn modelId="{DDC21A8E-9A47-459E-ABFF-47008043AE7B}" type="presParOf" srcId="{E9ED0C6F-0F4F-45FF-AE26-6B031D68ABD7}" destId="{757F698E-6585-49A7-BA65-0CC011207DAC}" srcOrd="3" destOrd="0" presId="urn:microsoft.com/office/officeart/2005/8/layout/lProcess2"/>
    <dgm:cxn modelId="{0E8A3FA2-DC3D-48CB-A900-70A460053BA3}" type="presParOf" srcId="{E9ED0C6F-0F4F-45FF-AE26-6B031D68ABD7}" destId="{719C37FC-C868-4975-9DA8-E3EA132E844D}" srcOrd="4" destOrd="0" presId="urn:microsoft.com/office/officeart/2005/8/layout/lProcess2"/>
    <dgm:cxn modelId="{70C03795-3DAF-48C8-8858-0EAD7092354A}" type="presParOf" srcId="{E9ED0C6F-0F4F-45FF-AE26-6B031D68ABD7}" destId="{4EC4EDD6-CD94-4C75-B81C-C382938C3467}" srcOrd="5" destOrd="0" presId="urn:microsoft.com/office/officeart/2005/8/layout/lProcess2"/>
    <dgm:cxn modelId="{62A3C7CD-5AEB-487C-A1B8-67D1F90FF741}" type="presParOf" srcId="{E9ED0C6F-0F4F-45FF-AE26-6B031D68ABD7}" destId="{F9F24B34-BF67-421F-B585-D69EE9812A1B}" srcOrd="6" destOrd="0" presId="urn:microsoft.com/office/officeart/2005/8/layout/lProcess2"/>
    <dgm:cxn modelId="{40FD0856-25B5-48EF-9EA0-B7EEB90466E0}" type="presParOf" srcId="{E9ED0C6F-0F4F-45FF-AE26-6B031D68ABD7}" destId="{22BE454A-CA0D-44FB-AE8B-5540CC2E34F5}" srcOrd="7" destOrd="0" presId="urn:microsoft.com/office/officeart/2005/8/layout/lProcess2"/>
    <dgm:cxn modelId="{A010550B-6A2F-4D9A-86AB-D27926D61A53}" type="presParOf" srcId="{E9ED0C6F-0F4F-45FF-AE26-6B031D68ABD7}" destId="{AF7E2016-C879-4590-BE13-6AB941B1E30E}" srcOrd="8" destOrd="0" presId="urn:microsoft.com/office/officeart/2005/8/layout/lProcess2"/>
    <dgm:cxn modelId="{F5C70B79-992A-4578-8DE3-CC3C1CB41949}" type="presParOf" srcId="{E9ED0C6F-0F4F-45FF-AE26-6B031D68ABD7}" destId="{0A86D6B0-81D1-4EF4-89AB-EEC3E4433DC8}" srcOrd="9" destOrd="0" presId="urn:microsoft.com/office/officeart/2005/8/layout/lProcess2"/>
    <dgm:cxn modelId="{2FB721E8-F8CC-4DBD-ACC5-065C2F6668DC}" type="presParOf" srcId="{E9ED0C6F-0F4F-45FF-AE26-6B031D68ABD7}" destId="{3ECE9150-FC38-44C2-B658-A04342496A4F}" srcOrd="10" destOrd="0" presId="urn:microsoft.com/office/officeart/2005/8/layout/lProcess2"/>
    <dgm:cxn modelId="{A1CF3650-61F3-4442-9433-7F6698E04106}" type="presParOf" srcId="{E9ED0C6F-0F4F-45FF-AE26-6B031D68ABD7}" destId="{EB9B3697-39B8-46E4-BB99-124C4C185FBB}" srcOrd="11" destOrd="0" presId="urn:microsoft.com/office/officeart/2005/8/layout/lProcess2"/>
    <dgm:cxn modelId="{CA1342AD-FB32-4762-965A-AA4F5FCD1C44}" type="presParOf" srcId="{E9ED0C6F-0F4F-45FF-AE26-6B031D68ABD7}" destId="{66840427-DF7E-4DCC-9E30-194E487F967A}" srcOrd="12" destOrd="0" presId="urn:microsoft.com/office/officeart/2005/8/layout/lProcess2"/>
    <dgm:cxn modelId="{90B9B11B-63B4-4D49-8E12-7691D047A8A9}" type="presParOf" srcId="{2B47B831-352E-4FEC-AF8B-905505EF80D0}" destId="{77147BF9-14FE-487A-B204-2E11A6F7FBD1}" srcOrd="1" destOrd="0" presId="urn:microsoft.com/office/officeart/2005/8/layout/lProcess2"/>
    <dgm:cxn modelId="{7E181AA5-C0F8-4BC6-9F88-B0D1EA0B4117}" type="presParOf" srcId="{2B47B831-352E-4FEC-AF8B-905505EF80D0}" destId="{EC8BB82B-211B-49A9-9926-EE2F4C16AED1}" srcOrd="2" destOrd="0" presId="urn:microsoft.com/office/officeart/2005/8/layout/lProcess2"/>
    <dgm:cxn modelId="{3FC2B847-EB2F-456D-8BCF-B879AEFFCB9E}" type="presParOf" srcId="{EC8BB82B-211B-49A9-9926-EE2F4C16AED1}" destId="{4E5D3EE3-910D-4F95-9262-210DF417876B}" srcOrd="0" destOrd="0" presId="urn:microsoft.com/office/officeart/2005/8/layout/lProcess2"/>
    <dgm:cxn modelId="{3E77E6FB-97A2-4034-A57C-C67AA6F6EA87}" type="presParOf" srcId="{EC8BB82B-211B-49A9-9926-EE2F4C16AED1}" destId="{FC5ADCF9-74BD-4D49-8521-51017FD891E2}" srcOrd="1" destOrd="0" presId="urn:microsoft.com/office/officeart/2005/8/layout/lProcess2"/>
    <dgm:cxn modelId="{285D30D6-657A-4294-BDDB-7E46C8305BAE}" type="presParOf" srcId="{EC8BB82B-211B-49A9-9926-EE2F4C16AED1}" destId="{2A602DE1-069E-4679-A54D-51F7700AEDC7}" srcOrd="2" destOrd="0" presId="urn:microsoft.com/office/officeart/2005/8/layout/lProcess2"/>
    <dgm:cxn modelId="{D3DB2C9F-9E1A-4E5A-9508-B3222F91B0C9}" type="presParOf" srcId="{2A602DE1-069E-4679-A54D-51F7700AEDC7}" destId="{0BA17DB7-5521-45DA-8503-76EC48F99838}" srcOrd="0" destOrd="0" presId="urn:microsoft.com/office/officeart/2005/8/layout/lProcess2"/>
    <dgm:cxn modelId="{906FECBF-C5EB-4C1F-A195-4397220678BE}" type="presParOf" srcId="{0BA17DB7-5521-45DA-8503-76EC48F99838}" destId="{8592251D-28F1-4492-8CB4-61E747F1EA24}"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5A355-ADA2-46BF-9400-7BD10D19FFF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BF0789D-AE14-4D3D-8F31-32DA84D3325F}">
      <dgm:prSet phldrT="[Text]" custT="1"/>
      <dgm:spPr/>
      <dgm:t>
        <a:bodyPr/>
        <a:lstStyle/>
        <a:p>
          <a:r>
            <a:rPr lang="en-US" sz="2400" b="1" dirty="0">
              <a:solidFill>
                <a:schemeClr val="tx1"/>
              </a:solidFill>
            </a:rPr>
            <a:t>Department of Industrial Policy &amp; Promotion, Ministry of Commerce &amp; Industry</a:t>
          </a:r>
          <a:endParaRPr lang="en-US" sz="2400" dirty="0">
            <a:solidFill>
              <a:schemeClr val="tx1"/>
            </a:solidFill>
          </a:endParaRPr>
        </a:p>
      </dgm:t>
    </dgm:pt>
    <dgm:pt modelId="{68B1EBD5-85DD-45D3-85DC-DC0CE8093C98}" type="parTrans" cxnId="{32C96885-3ED4-4583-9B52-99B1F4C59730}">
      <dgm:prSet/>
      <dgm:spPr/>
      <dgm:t>
        <a:bodyPr/>
        <a:lstStyle/>
        <a:p>
          <a:endParaRPr lang="en-US"/>
        </a:p>
      </dgm:t>
    </dgm:pt>
    <dgm:pt modelId="{FA892430-2F25-4549-94D3-EF77378B2A7C}" type="sibTrans" cxnId="{32C96885-3ED4-4583-9B52-99B1F4C59730}">
      <dgm:prSet/>
      <dgm:spPr/>
      <dgm:t>
        <a:bodyPr/>
        <a:lstStyle/>
        <a:p>
          <a:endParaRPr lang="en-US"/>
        </a:p>
      </dgm:t>
    </dgm:pt>
    <dgm:pt modelId="{A1388A67-584C-41DE-BBC2-880111525191}">
      <dgm:prSet phldrT="[Text]" custT="1"/>
      <dgm:spPr/>
      <dgm:t>
        <a:bodyPr/>
        <a:lstStyle/>
        <a:p>
          <a:r>
            <a:rPr lang="en-US" sz="2400" b="1" dirty="0">
              <a:solidFill>
                <a:schemeClr val="tx1"/>
              </a:solidFill>
            </a:rPr>
            <a:t>Controller General of Patents, Designs &amp; Trademarks (CGPDTM)</a:t>
          </a:r>
          <a:endParaRPr lang="en-US" sz="2400" dirty="0">
            <a:solidFill>
              <a:schemeClr val="tx1"/>
            </a:solidFill>
          </a:endParaRPr>
        </a:p>
      </dgm:t>
    </dgm:pt>
    <dgm:pt modelId="{496BD32E-B265-4A90-9605-4BAE5D2D4F31}" type="parTrans" cxnId="{D28D44EC-318C-4BBA-8561-3A54B0E75512}">
      <dgm:prSet/>
      <dgm:spPr/>
      <dgm:t>
        <a:bodyPr/>
        <a:lstStyle/>
        <a:p>
          <a:endParaRPr lang="en-US"/>
        </a:p>
      </dgm:t>
    </dgm:pt>
    <dgm:pt modelId="{1FA573BE-C151-48B0-88FD-B8D54B0653C0}" type="sibTrans" cxnId="{D28D44EC-318C-4BBA-8561-3A54B0E75512}">
      <dgm:prSet/>
      <dgm:spPr/>
      <dgm:t>
        <a:bodyPr/>
        <a:lstStyle/>
        <a:p>
          <a:endParaRPr lang="en-US"/>
        </a:p>
      </dgm:t>
    </dgm:pt>
    <dgm:pt modelId="{429782A1-CEC3-4718-ACCB-A61152E6832B}">
      <dgm:prSet phldrT="[Text]"/>
      <dgm:spPr/>
      <dgm:t>
        <a:bodyPr/>
        <a:lstStyle/>
        <a:p>
          <a:r>
            <a:rPr lang="en-US" dirty="0"/>
            <a:t>Delhi</a:t>
          </a:r>
        </a:p>
      </dgm:t>
    </dgm:pt>
    <dgm:pt modelId="{CAE3EDF1-72F9-4541-830C-70D4684D7229}" type="parTrans" cxnId="{CBF3863B-CF69-41C9-B920-A6871300F8BC}">
      <dgm:prSet/>
      <dgm:spPr/>
      <dgm:t>
        <a:bodyPr/>
        <a:lstStyle/>
        <a:p>
          <a:endParaRPr lang="en-US"/>
        </a:p>
      </dgm:t>
    </dgm:pt>
    <dgm:pt modelId="{8DCC2533-5372-44A1-9D17-D96F7C4D480E}" type="sibTrans" cxnId="{CBF3863B-CF69-41C9-B920-A6871300F8BC}">
      <dgm:prSet/>
      <dgm:spPr/>
      <dgm:t>
        <a:bodyPr/>
        <a:lstStyle/>
        <a:p>
          <a:endParaRPr lang="en-US"/>
        </a:p>
      </dgm:t>
    </dgm:pt>
    <dgm:pt modelId="{4E9883D8-FC51-4204-AF81-5DF97C49ED13}">
      <dgm:prSet phldrT="[Text]"/>
      <dgm:spPr/>
      <dgm:t>
        <a:bodyPr/>
        <a:lstStyle/>
        <a:p>
          <a:r>
            <a:rPr lang="en-US" dirty="0"/>
            <a:t>Mumbai</a:t>
          </a:r>
        </a:p>
      </dgm:t>
    </dgm:pt>
    <dgm:pt modelId="{4CDA92E6-0FCB-408F-947A-05AEBF636C9C}" type="parTrans" cxnId="{C9421CBF-427B-4C40-9DCC-B0F1AF439789}">
      <dgm:prSet/>
      <dgm:spPr/>
      <dgm:t>
        <a:bodyPr/>
        <a:lstStyle/>
        <a:p>
          <a:endParaRPr lang="en-US"/>
        </a:p>
      </dgm:t>
    </dgm:pt>
    <dgm:pt modelId="{D897388A-D369-40B0-81F3-FCB01507E5B3}" type="sibTrans" cxnId="{C9421CBF-427B-4C40-9DCC-B0F1AF439789}">
      <dgm:prSet/>
      <dgm:spPr/>
      <dgm:t>
        <a:bodyPr/>
        <a:lstStyle/>
        <a:p>
          <a:endParaRPr lang="en-US"/>
        </a:p>
      </dgm:t>
    </dgm:pt>
    <dgm:pt modelId="{C6FD1ACF-873B-4841-A12D-1B8D38579E0D}">
      <dgm:prSet phldrT="[Text]" custT="1"/>
      <dgm:spPr/>
      <dgm:t>
        <a:bodyPr/>
        <a:lstStyle/>
        <a:p>
          <a:r>
            <a:rPr lang="en-US" sz="2800" b="1" dirty="0">
              <a:solidFill>
                <a:schemeClr val="tx1"/>
              </a:solidFill>
            </a:rPr>
            <a:t>Trademarks Registry (TMR)</a:t>
          </a:r>
          <a:endParaRPr lang="en-US" sz="2800" dirty="0">
            <a:solidFill>
              <a:schemeClr val="tx1"/>
            </a:solidFill>
          </a:endParaRPr>
        </a:p>
      </dgm:t>
    </dgm:pt>
    <dgm:pt modelId="{D1780CB1-C73A-4666-9403-5793A460F8D6}" type="parTrans" cxnId="{7BDD4533-6BD7-40B4-AE39-3D21F223E21F}">
      <dgm:prSet/>
      <dgm:spPr/>
      <dgm:t>
        <a:bodyPr/>
        <a:lstStyle/>
        <a:p>
          <a:endParaRPr lang="en-US"/>
        </a:p>
      </dgm:t>
    </dgm:pt>
    <dgm:pt modelId="{7E6EF76F-3765-44CA-8257-C3D9F4829379}" type="sibTrans" cxnId="{7BDD4533-6BD7-40B4-AE39-3D21F223E21F}">
      <dgm:prSet/>
      <dgm:spPr/>
      <dgm:t>
        <a:bodyPr/>
        <a:lstStyle/>
        <a:p>
          <a:endParaRPr lang="en-US"/>
        </a:p>
      </dgm:t>
    </dgm:pt>
    <dgm:pt modelId="{24B1CC45-469F-4D03-94DB-678C58641D84}">
      <dgm:prSet phldrT="[Text]"/>
      <dgm:spPr/>
      <dgm:t>
        <a:bodyPr/>
        <a:lstStyle/>
        <a:p>
          <a:r>
            <a:rPr lang="en-US" dirty="0"/>
            <a:t>Chennai</a:t>
          </a:r>
        </a:p>
      </dgm:t>
    </dgm:pt>
    <dgm:pt modelId="{32039C09-2EEC-4E09-9FF9-B4A6E1EEB3FD}" type="parTrans" cxnId="{F8746A06-73D0-4A9C-95F7-F21FD16CE721}">
      <dgm:prSet/>
      <dgm:spPr/>
      <dgm:t>
        <a:bodyPr/>
        <a:lstStyle/>
        <a:p>
          <a:endParaRPr lang="en-US"/>
        </a:p>
      </dgm:t>
    </dgm:pt>
    <dgm:pt modelId="{A8197519-6B1F-470E-8870-06669AAA44A1}" type="sibTrans" cxnId="{F8746A06-73D0-4A9C-95F7-F21FD16CE721}">
      <dgm:prSet/>
      <dgm:spPr/>
      <dgm:t>
        <a:bodyPr/>
        <a:lstStyle/>
        <a:p>
          <a:endParaRPr lang="en-US"/>
        </a:p>
      </dgm:t>
    </dgm:pt>
    <dgm:pt modelId="{D78DA934-5FE2-4FF0-9CD9-F69F6C41E644}">
      <dgm:prSet phldrT="[Text]"/>
      <dgm:spPr/>
      <dgm:t>
        <a:bodyPr/>
        <a:lstStyle/>
        <a:p>
          <a:r>
            <a:rPr lang="en-US" dirty="0"/>
            <a:t>Kolkata</a:t>
          </a:r>
        </a:p>
      </dgm:t>
    </dgm:pt>
    <dgm:pt modelId="{47A9FB51-B608-428F-8134-6C2BBF5D7DEC}" type="parTrans" cxnId="{A58A4913-DEDD-4C66-895F-E6DDE54D4444}">
      <dgm:prSet/>
      <dgm:spPr/>
      <dgm:t>
        <a:bodyPr/>
        <a:lstStyle/>
        <a:p>
          <a:endParaRPr lang="en-US"/>
        </a:p>
      </dgm:t>
    </dgm:pt>
    <dgm:pt modelId="{050439D6-B5E3-45AB-A02B-2EBDB17B5BB8}" type="sibTrans" cxnId="{A58A4913-DEDD-4C66-895F-E6DDE54D4444}">
      <dgm:prSet/>
      <dgm:spPr/>
      <dgm:t>
        <a:bodyPr/>
        <a:lstStyle/>
        <a:p>
          <a:endParaRPr lang="en-US"/>
        </a:p>
      </dgm:t>
    </dgm:pt>
    <dgm:pt modelId="{2B02F318-DDD6-4FFC-81A0-99191E49B905}">
      <dgm:prSet phldrT="[Text]"/>
      <dgm:spPr/>
      <dgm:t>
        <a:bodyPr/>
        <a:lstStyle/>
        <a:p>
          <a:r>
            <a:rPr lang="en-US" dirty="0"/>
            <a:t>Ahmedabad</a:t>
          </a:r>
        </a:p>
      </dgm:t>
    </dgm:pt>
    <dgm:pt modelId="{54FC9176-A1FA-46F4-8740-4847D2244198}" type="parTrans" cxnId="{DC84FC48-2D4F-4D7C-B267-3665E6DF5622}">
      <dgm:prSet/>
      <dgm:spPr/>
      <dgm:t>
        <a:bodyPr/>
        <a:lstStyle/>
        <a:p>
          <a:endParaRPr lang="en-US"/>
        </a:p>
      </dgm:t>
    </dgm:pt>
    <dgm:pt modelId="{5D6FC8B7-ACEE-4D5C-B046-6A24EB336640}" type="sibTrans" cxnId="{DC84FC48-2D4F-4D7C-B267-3665E6DF5622}">
      <dgm:prSet/>
      <dgm:spPr/>
      <dgm:t>
        <a:bodyPr/>
        <a:lstStyle/>
        <a:p>
          <a:endParaRPr lang="en-US"/>
        </a:p>
      </dgm:t>
    </dgm:pt>
    <dgm:pt modelId="{9A5357E6-4FCE-432E-AB62-0107786E5FF1}" type="pres">
      <dgm:prSet presAssocID="{BDE5A355-ADA2-46BF-9400-7BD10D19FFF1}" presName="diagram" presStyleCnt="0">
        <dgm:presLayoutVars>
          <dgm:chPref val="1"/>
          <dgm:dir/>
          <dgm:animOne val="branch"/>
          <dgm:animLvl val="lvl"/>
          <dgm:resizeHandles val="exact"/>
        </dgm:presLayoutVars>
      </dgm:prSet>
      <dgm:spPr/>
    </dgm:pt>
    <dgm:pt modelId="{8DCC65D5-B5B7-4400-875F-E5661E19780F}" type="pres">
      <dgm:prSet presAssocID="{EBF0789D-AE14-4D3D-8F31-32DA84D3325F}" presName="root1" presStyleCnt="0"/>
      <dgm:spPr/>
    </dgm:pt>
    <dgm:pt modelId="{3E693956-4996-479A-93B2-D9F48A6CE1A2}" type="pres">
      <dgm:prSet presAssocID="{EBF0789D-AE14-4D3D-8F31-32DA84D3325F}" presName="LevelOneTextNode" presStyleLbl="node0" presStyleIdx="0" presStyleCnt="1" custScaleX="120313" custScaleY="306273">
        <dgm:presLayoutVars>
          <dgm:chPref val="3"/>
        </dgm:presLayoutVars>
      </dgm:prSet>
      <dgm:spPr/>
    </dgm:pt>
    <dgm:pt modelId="{73493FAB-A9B8-4802-A0F2-9B1C656F15A7}" type="pres">
      <dgm:prSet presAssocID="{EBF0789D-AE14-4D3D-8F31-32DA84D3325F}" presName="level2hierChild" presStyleCnt="0"/>
      <dgm:spPr/>
    </dgm:pt>
    <dgm:pt modelId="{FC792232-FA0D-4232-8D22-6A9C09CF4063}" type="pres">
      <dgm:prSet presAssocID="{496BD32E-B265-4A90-9605-4BAE5D2D4F31}" presName="conn2-1" presStyleLbl="parChTrans1D2" presStyleIdx="0" presStyleCnt="1"/>
      <dgm:spPr/>
    </dgm:pt>
    <dgm:pt modelId="{B659653B-E468-4481-A5F4-603830BA7B30}" type="pres">
      <dgm:prSet presAssocID="{496BD32E-B265-4A90-9605-4BAE5D2D4F31}" presName="connTx" presStyleLbl="parChTrans1D2" presStyleIdx="0" presStyleCnt="1"/>
      <dgm:spPr/>
    </dgm:pt>
    <dgm:pt modelId="{BE97ADE4-6EA8-4D03-AF6A-D20B94EE90E4}" type="pres">
      <dgm:prSet presAssocID="{A1388A67-584C-41DE-BBC2-880111525191}" presName="root2" presStyleCnt="0"/>
      <dgm:spPr/>
    </dgm:pt>
    <dgm:pt modelId="{D59EAFD0-5655-41E2-A596-E0B6A73C1475}" type="pres">
      <dgm:prSet presAssocID="{A1388A67-584C-41DE-BBC2-880111525191}" presName="LevelTwoTextNode" presStyleLbl="node2" presStyleIdx="0" presStyleCnt="1" custScaleX="117125" custScaleY="250164">
        <dgm:presLayoutVars>
          <dgm:chPref val="3"/>
        </dgm:presLayoutVars>
      </dgm:prSet>
      <dgm:spPr/>
    </dgm:pt>
    <dgm:pt modelId="{0B7F1712-9E0D-435C-97FD-72C7B6ABF4E3}" type="pres">
      <dgm:prSet presAssocID="{A1388A67-584C-41DE-BBC2-880111525191}" presName="level3hierChild" presStyleCnt="0"/>
      <dgm:spPr/>
    </dgm:pt>
    <dgm:pt modelId="{D75C37D3-63B0-413B-BFFA-622E6F0DDD03}" type="pres">
      <dgm:prSet presAssocID="{D1780CB1-C73A-4666-9403-5793A460F8D6}" presName="conn2-1" presStyleLbl="parChTrans1D3" presStyleIdx="0" presStyleCnt="1"/>
      <dgm:spPr/>
    </dgm:pt>
    <dgm:pt modelId="{E00AD83A-C76D-43A4-85A8-B58EE9456C63}" type="pres">
      <dgm:prSet presAssocID="{D1780CB1-C73A-4666-9403-5793A460F8D6}" presName="connTx" presStyleLbl="parChTrans1D3" presStyleIdx="0" presStyleCnt="1"/>
      <dgm:spPr/>
    </dgm:pt>
    <dgm:pt modelId="{C44E6B40-4D1D-4156-8870-29135042F8D0}" type="pres">
      <dgm:prSet presAssocID="{C6FD1ACF-873B-4841-A12D-1B8D38579E0D}" presName="root2" presStyleCnt="0"/>
      <dgm:spPr/>
    </dgm:pt>
    <dgm:pt modelId="{25090AC9-6D61-488D-A51F-C0AA854AE891}" type="pres">
      <dgm:prSet presAssocID="{C6FD1ACF-873B-4841-A12D-1B8D38579E0D}" presName="LevelTwoTextNode" presStyleLbl="node3" presStyleIdx="0" presStyleCnt="1" custScaleX="119127" custScaleY="161662">
        <dgm:presLayoutVars>
          <dgm:chPref val="3"/>
        </dgm:presLayoutVars>
      </dgm:prSet>
      <dgm:spPr/>
    </dgm:pt>
    <dgm:pt modelId="{E3CF1AEA-9DAD-4110-9B9C-2863A05AB722}" type="pres">
      <dgm:prSet presAssocID="{C6FD1ACF-873B-4841-A12D-1B8D38579E0D}" presName="level3hierChild" presStyleCnt="0"/>
      <dgm:spPr/>
    </dgm:pt>
    <dgm:pt modelId="{F3A7E31F-30E1-4167-8A05-CCE77BA6E7B3}" type="pres">
      <dgm:prSet presAssocID="{4CDA92E6-0FCB-408F-947A-05AEBF636C9C}" presName="conn2-1" presStyleLbl="parChTrans1D4" presStyleIdx="0" presStyleCnt="5"/>
      <dgm:spPr/>
    </dgm:pt>
    <dgm:pt modelId="{D5B02619-6B4B-4EB6-A8CA-1BB460803F2A}" type="pres">
      <dgm:prSet presAssocID="{4CDA92E6-0FCB-408F-947A-05AEBF636C9C}" presName="connTx" presStyleLbl="parChTrans1D4" presStyleIdx="0" presStyleCnt="5"/>
      <dgm:spPr/>
    </dgm:pt>
    <dgm:pt modelId="{8F3DE4C9-9B83-4F2A-9C32-E6B5F43FE4D8}" type="pres">
      <dgm:prSet presAssocID="{4E9883D8-FC51-4204-AF81-5DF97C49ED13}" presName="root2" presStyleCnt="0"/>
      <dgm:spPr/>
    </dgm:pt>
    <dgm:pt modelId="{989A225E-E637-44E0-9A66-56965A64D0FB}" type="pres">
      <dgm:prSet presAssocID="{4E9883D8-FC51-4204-AF81-5DF97C49ED13}" presName="LevelTwoTextNode" presStyleLbl="node4" presStyleIdx="0" presStyleCnt="5">
        <dgm:presLayoutVars>
          <dgm:chPref val="3"/>
        </dgm:presLayoutVars>
      </dgm:prSet>
      <dgm:spPr/>
    </dgm:pt>
    <dgm:pt modelId="{7B2275FC-0CD4-4B6E-80EE-C42CA3DEB056}" type="pres">
      <dgm:prSet presAssocID="{4E9883D8-FC51-4204-AF81-5DF97C49ED13}" presName="level3hierChild" presStyleCnt="0"/>
      <dgm:spPr/>
    </dgm:pt>
    <dgm:pt modelId="{042C92F3-473F-43E4-AE6D-A71E37FF2033}" type="pres">
      <dgm:prSet presAssocID="{CAE3EDF1-72F9-4541-830C-70D4684D7229}" presName="conn2-1" presStyleLbl="parChTrans1D4" presStyleIdx="1" presStyleCnt="5"/>
      <dgm:spPr/>
    </dgm:pt>
    <dgm:pt modelId="{EAD49878-F263-41FD-BC64-AA23EF26A85F}" type="pres">
      <dgm:prSet presAssocID="{CAE3EDF1-72F9-4541-830C-70D4684D7229}" presName="connTx" presStyleLbl="parChTrans1D4" presStyleIdx="1" presStyleCnt="5"/>
      <dgm:spPr/>
    </dgm:pt>
    <dgm:pt modelId="{5E711C38-8913-4543-9EB9-958E968A8900}" type="pres">
      <dgm:prSet presAssocID="{429782A1-CEC3-4718-ACCB-A61152E6832B}" presName="root2" presStyleCnt="0"/>
      <dgm:spPr/>
    </dgm:pt>
    <dgm:pt modelId="{70D26CD5-6F20-44B8-BD88-AF0C3C3C2FE2}" type="pres">
      <dgm:prSet presAssocID="{429782A1-CEC3-4718-ACCB-A61152E6832B}" presName="LevelTwoTextNode" presStyleLbl="node4" presStyleIdx="1" presStyleCnt="5">
        <dgm:presLayoutVars>
          <dgm:chPref val="3"/>
        </dgm:presLayoutVars>
      </dgm:prSet>
      <dgm:spPr/>
    </dgm:pt>
    <dgm:pt modelId="{2D9B6747-3ABB-447C-A645-6478C76A6113}" type="pres">
      <dgm:prSet presAssocID="{429782A1-CEC3-4718-ACCB-A61152E6832B}" presName="level3hierChild" presStyleCnt="0"/>
      <dgm:spPr/>
    </dgm:pt>
    <dgm:pt modelId="{1310E494-6DE9-4F20-87BE-DDE864624482}" type="pres">
      <dgm:prSet presAssocID="{47A9FB51-B608-428F-8134-6C2BBF5D7DEC}" presName="conn2-1" presStyleLbl="parChTrans1D4" presStyleIdx="2" presStyleCnt="5"/>
      <dgm:spPr/>
    </dgm:pt>
    <dgm:pt modelId="{2D29065C-6B0C-4DC3-9C71-59A9A3D4C885}" type="pres">
      <dgm:prSet presAssocID="{47A9FB51-B608-428F-8134-6C2BBF5D7DEC}" presName="connTx" presStyleLbl="parChTrans1D4" presStyleIdx="2" presStyleCnt="5"/>
      <dgm:spPr/>
    </dgm:pt>
    <dgm:pt modelId="{0CA3162E-32D9-4177-8B14-4C0DBC76E63B}" type="pres">
      <dgm:prSet presAssocID="{D78DA934-5FE2-4FF0-9CD9-F69F6C41E644}" presName="root2" presStyleCnt="0"/>
      <dgm:spPr/>
    </dgm:pt>
    <dgm:pt modelId="{0C234827-6C49-49B3-A991-1196CE3269C3}" type="pres">
      <dgm:prSet presAssocID="{D78DA934-5FE2-4FF0-9CD9-F69F6C41E644}" presName="LevelTwoTextNode" presStyleLbl="node4" presStyleIdx="2" presStyleCnt="5">
        <dgm:presLayoutVars>
          <dgm:chPref val="3"/>
        </dgm:presLayoutVars>
      </dgm:prSet>
      <dgm:spPr/>
    </dgm:pt>
    <dgm:pt modelId="{D6403743-66DB-48AF-A0B7-20F274CD8094}" type="pres">
      <dgm:prSet presAssocID="{D78DA934-5FE2-4FF0-9CD9-F69F6C41E644}" presName="level3hierChild" presStyleCnt="0"/>
      <dgm:spPr/>
    </dgm:pt>
    <dgm:pt modelId="{B65BAC63-72E7-4A9F-9702-FE7F562064C1}" type="pres">
      <dgm:prSet presAssocID="{32039C09-2EEC-4E09-9FF9-B4A6E1EEB3FD}" presName="conn2-1" presStyleLbl="parChTrans1D4" presStyleIdx="3" presStyleCnt="5"/>
      <dgm:spPr/>
    </dgm:pt>
    <dgm:pt modelId="{91BB3CDA-47E1-44AA-8175-2FF1FDEEDF75}" type="pres">
      <dgm:prSet presAssocID="{32039C09-2EEC-4E09-9FF9-B4A6E1EEB3FD}" presName="connTx" presStyleLbl="parChTrans1D4" presStyleIdx="3" presStyleCnt="5"/>
      <dgm:spPr/>
    </dgm:pt>
    <dgm:pt modelId="{1078C705-3BDA-4831-A077-8E2E5B19F40A}" type="pres">
      <dgm:prSet presAssocID="{24B1CC45-469F-4D03-94DB-678C58641D84}" presName="root2" presStyleCnt="0"/>
      <dgm:spPr/>
    </dgm:pt>
    <dgm:pt modelId="{853B86BD-F83D-4CAB-823A-F963525B63B6}" type="pres">
      <dgm:prSet presAssocID="{24B1CC45-469F-4D03-94DB-678C58641D84}" presName="LevelTwoTextNode" presStyleLbl="node4" presStyleIdx="3" presStyleCnt="5">
        <dgm:presLayoutVars>
          <dgm:chPref val="3"/>
        </dgm:presLayoutVars>
      </dgm:prSet>
      <dgm:spPr/>
    </dgm:pt>
    <dgm:pt modelId="{742DAF18-3F50-4940-8131-7B2AF523A7F9}" type="pres">
      <dgm:prSet presAssocID="{24B1CC45-469F-4D03-94DB-678C58641D84}" presName="level3hierChild" presStyleCnt="0"/>
      <dgm:spPr/>
    </dgm:pt>
    <dgm:pt modelId="{EF34503E-840C-45A0-9B1A-12B3BBEE806A}" type="pres">
      <dgm:prSet presAssocID="{54FC9176-A1FA-46F4-8740-4847D2244198}" presName="conn2-1" presStyleLbl="parChTrans1D4" presStyleIdx="4" presStyleCnt="5"/>
      <dgm:spPr/>
    </dgm:pt>
    <dgm:pt modelId="{3E637D4C-F221-4956-BFBD-088366F50F66}" type="pres">
      <dgm:prSet presAssocID="{54FC9176-A1FA-46F4-8740-4847D2244198}" presName="connTx" presStyleLbl="parChTrans1D4" presStyleIdx="4" presStyleCnt="5"/>
      <dgm:spPr/>
    </dgm:pt>
    <dgm:pt modelId="{BEB6E638-C372-43D5-AAE0-BE964E083864}" type="pres">
      <dgm:prSet presAssocID="{2B02F318-DDD6-4FFC-81A0-99191E49B905}" presName="root2" presStyleCnt="0"/>
      <dgm:spPr/>
    </dgm:pt>
    <dgm:pt modelId="{23F2C297-67B5-4B0B-A38E-39B25883C125}" type="pres">
      <dgm:prSet presAssocID="{2B02F318-DDD6-4FFC-81A0-99191E49B905}" presName="LevelTwoTextNode" presStyleLbl="node4" presStyleIdx="4" presStyleCnt="5">
        <dgm:presLayoutVars>
          <dgm:chPref val="3"/>
        </dgm:presLayoutVars>
      </dgm:prSet>
      <dgm:spPr/>
    </dgm:pt>
    <dgm:pt modelId="{97597837-76BB-47ED-A25F-C77356FFD76D}" type="pres">
      <dgm:prSet presAssocID="{2B02F318-DDD6-4FFC-81A0-99191E49B905}" presName="level3hierChild" presStyleCnt="0"/>
      <dgm:spPr/>
    </dgm:pt>
  </dgm:ptLst>
  <dgm:cxnLst>
    <dgm:cxn modelId="{F8746A06-73D0-4A9C-95F7-F21FD16CE721}" srcId="{C6FD1ACF-873B-4841-A12D-1B8D38579E0D}" destId="{24B1CC45-469F-4D03-94DB-678C58641D84}" srcOrd="3" destOrd="0" parTransId="{32039C09-2EEC-4E09-9FF9-B4A6E1EEB3FD}" sibTransId="{A8197519-6B1F-470E-8870-06669AAA44A1}"/>
    <dgm:cxn modelId="{A58A4913-DEDD-4C66-895F-E6DDE54D4444}" srcId="{C6FD1ACF-873B-4841-A12D-1B8D38579E0D}" destId="{D78DA934-5FE2-4FF0-9CD9-F69F6C41E644}" srcOrd="2" destOrd="0" parTransId="{47A9FB51-B608-428F-8134-6C2BBF5D7DEC}" sibTransId="{050439D6-B5E3-45AB-A02B-2EBDB17B5BB8}"/>
    <dgm:cxn modelId="{3185D313-31F0-4E3B-A506-2EEC3DE307C9}" type="presOf" srcId="{C6FD1ACF-873B-4841-A12D-1B8D38579E0D}" destId="{25090AC9-6D61-488D-A51F-C0AA854AE891}" srcOrd="0" destOrd="0" presId="urn:microsoft.com/office/officeart/2005/8/layout/hierarchy2"/>
    <dgm:cxn modelId="{DFBFFA18-19A2-44FE-8A9B-ED42B0A66116}" type="presOf" srcId="{CAE3EDF1-72F9-4541-830C-70D4684D7229}" destId="{042C92F3-473F-43E4-AE6D-A71E37FF2033}" srcOrd="0" destOrd="0" presId="urn:microsoft.com/office/officeart/2005/8/layout/hierarchy2"/>
    <dgm:cxn modelId="{81C47B1C-D6C5-4BB5-BAF7-E33BCBCC87B2}" type="presOf" srcId="{47A9FB51-B608-428F-8134-6C2BBF5D7DEC}" destId="{1310E494-6DE9-4F20-87BE-DDE864624482}" srcOrd="0" destOrd="0" presId="urn:microsoft.com/office/officeart/2005/8/layout/hierarchy2"/>
    <dgm:cxn modelId="{A6F92923-D987-41FC-BE18-CE5015F534C6}" type="presOf" srcId="{496BD32E-B265-4A90-9605-4BAE5D2D4F31}" destId="{FC792232-FA0D-4232-8D22-6A9C09CF4063}" srcOrd="0" destOrd="0" presId="urn:microsoft.com/office/officeart/2005/8/layout/hierarchy2"/>
    <dgm:cxn modelId="{96E5DF24-9FC6-4D18-9B23-4E85A0A27360}" type="presOf" srcId="{4CDA92E6-0FCB-408F-947A-05AEBF636C9C}" destId="{D5B02619-6B4B-4EB6-A8CA-1BB460803F2A}" srcOrd="1" destOrd="0" presId="urn:microsoft.com/office/officeart/2005/8/layout/hierarchy2"/>
    <dgm:cxn modelId="{7BDD4533-6BD7-40B4-AE39-3D21F223E21F}" srcId="{A1388A67-584C-41DE-BBC2-880111525191}" destId="{C6FD1ACF-873B-4841-A12D-1B8D38579E0D}" srcOrd="0" destOrd="0" parTransId="{D1780CB1-C73A-4666-9403-5793A460F8D6}" sibTransId="{7E6EF76F-3765-44CA-8257-C3D9F4829379}"/>
    <dgm:cxn modelId="{CBF3863B-CF69-41C9-B920-A6871300F8BC}" srcId="{C6FD1ACF-873B-4841-A12D-1B8D38579E0D}" destId="{429782A1-CEC3-4718-ACCB-A61152E6832B}" srcOrd="1" destOrd="0" parTransId="{CAE3EDF1-72F9-4541-830C-70D4684D7229}" sibTransId="{8DCC2533-5372-44A1-9D17-D96F7C4D480E}"/>
    <dgm:cxn modelId="{6274203D-2A18-4AAE-AFA0-8FAB2D7D5E82}" type="presOf" srcId="{24B1CC45-469F-4D03-94DB-678C58641D84}" destId="{853B86BD-F83D-4CAB-823A-F963525B63B6}" srcOrd="0" destOrd="0" presId="urn:microsoft.com/office/officeart/2005/8/layout/hierarchy2"/>
    <dgm:cxn modelId="{22C5F73E-F4A4-42B5-A208-66BBECFBE188}" type="presOf" srcId="{2B02F318-DDD6-4FFC-81A0-99191E49B905}" destId="{23F2C297-67B5-4B0B-A38E-39B25883C125}" srcOrd="0" destOrd="0" presId="urn:microsoft.com/office/officeart/2005/8/layout/hierarchy2"/>
    <dgm:cxn modelId="{CA17D85C-3A41-4D62-9941-BC97628E1080}" type="presOf" srcId="{4CDA92E6-0FCB-408F-947A-05AEBF636C9C}" destId="{F3A7E31F-30E1-4167-8A05-CCE77BA6E7B3}" srcOrd="0" destOrd="0" presId="urn:microsoft.com/office/officeart/2005/8/layout/hierarchy2"/>
    <dgm:cxn modelId="{7602D441-935F-4A31-BE24-1EADB3ED7D64}" type="presOf" srcId="{4E9883D8-FC51-4204-AF81-5DF97C49ED13}" destId="{989A225E-E637-44E0-9A66-56965A64D0FB}" srcOrd="0" destOrd="0" presId="urn:microsoft.com/office/officeart/2005/8/layout/hierarchy2"/>
    <dgm:cxn modelId="{694C4262-8040-49BE-8E67-5CF417446E45}" type="presOf" srcId="{D1780CB1-C73A-4666-9403-5793A460F8D6}" destId="{D75C37D3-63B0-413B-BFFA-622E6F0DDD03}" srcOrd="0" destOrd="0" presId="urn:microsoft.com/office/officeart/2005/8/layout/hierarchy2"/>
    <dgm:cxn modelId="{DC84FC48-2D4F-4D7C-B267-3665E6DF5622}" srcId="{C6FD1ACF-873B-4841-A12D-1B8D38579E0D}" destId="{2B02F318-DDD6-4FFC-81A0-99191E49B905}" srcOrd="4" destOrd="0" parTransId="{54FC9176-A1FA-46F4-8740-4847D2244198}" sibTransId="{5D6FC8B7-ACEE-4D5C-B046-6A24EB336640}"/>
    <dgm:cxn modelId="{E2CF1672-4253-47A4-B49B-818268835C4D}" type="presOf" srcId="{54FC9176-A1FA-46F4-8740-4847D2244198}" destId="{EF34503E-840C-45A0-9B1A-12B3BBEE806A}" srcOrd="0" destOrd="0" presId="urn:microsoft.com/office/officeart/2005/8/layout/hierarchy2"/>
    <dgm:cxn modelId="{F5815D53-CB9A-4F9F-889B-907EBC5986D7}" type="presOf" srcId="{D78DA934-5FE2-4FF0-9CD9-F69F6C41E644}" destId="{0C234827-6C49-49B3-A991-1196CE3269C3}" srcOrd="0" destOrd="0" presId="urn:microsoft.com/office/officeart/2005/8/layout/hierarchy2"/>
    <dgm:cxn modelId="{62E56253-30DC-4B4E-B486-8C4329293378}" type="presOf" srcId="{EBF0789D-AE14-4D3D-8F31-32DA84D3325F}" destId="{3E693956-4996-479A-93B2-D9F48A6CE1A2}" srcOrd="0" destOrd="0" presId="urn:microsoft.com/office/officeart/2005/8/layout/hierarchy2"/>
    <dgm:cxn modelId="{29E1557B-B994-427C-B831-5A6448C7E464}" type="presOf" srcId="{32039C09-2EEC-4E09-9FF9-B4A6E1EEB3FD}" destId="{B65BAC63-72E7-4A9F-9702-FE7F562064C1}" srcOrd="0" destOrd="0" presId="urn:microsoft.com/office/officeart/2005/8/layout/hierarchy2"/>
    <dgm:cxn modelId="{32C96885-3ED4-4583-9B52-99B1F4C59730}" srcId="{BDE5A355-ADA2-46BF-9400-7BD10D19FFF1}" destId="{EBF0789D-AE14-4D3D-8F31-32DA84D3325F}" srcOrd="0" destOrd="0" parTransId="{68B1EBD5-85DD-45D3-85DC-DC0CE8093C98}" sibTransId="{FA892430-2F25-4549-94D3-EF77378B2A7C}"/>
    <dgm:cxn modelId="{F268A788-FE63-4EB1-BF3F-246754660B80}" type="presOf" srcId="{A1388A67-584C-41DE-BBC2-880111525191}" destId="{D59EAFD0-5655-41E2-A596-E0B6A73C1475}" srcOrd="0" destOrd="0" presId="urn:microsoft.com/office/officeart/2005/8/layout/hierarchy2"/>
    <dgm:cxn modelId="{ADA0E688-1236-4A1E-AA20-969C078A0981}" type="presOf" srcId="{CAE3EDF1-72F9-4541-830C-70D4684D7229}" destId="{EAD49878-F263-41FD-BC64-AA23EF26A85F}" srcOrd="1" destOrd="0" presId="urn:microsoft.com/office/officeart/2005/8/layout/hierarchy2"/>
    <dgm:cxn modelId="{0880888C-D32E-4CD2-9754-516DB8BED85E}" type="presOf" srcId="{D1780CB1-C73A-4666-9403-5793A460F8D6}" destId="{E00AD83A-C76D-43A4-85A8-B58EE9456C63}" srcOrd="1" destOrd="0" presId="urn:microsoft.com/office/officeart/2005/8/layout/hierarchy2"/>
    <dgm:cxn modelId="{023BAE8E-3945-4F7A-88FE-3874CD3B4498}" type="presOf" srcId="{47A9FB51-B608-428F-8134-6C2BBF5D7DEC}" destId="{2D29065C-6B0C-4DC3-9C71-59A9A3D4C885}" srcOrd="1" destOrd="0" presId="urn:microsoft.com/office/officeart/2005/8/layout/hierarchy2"/>
    <dgm:cxn modelId="{59BA39BD-A2CC-4814-9E82-83C74067EFB5}" type="presOf" srcId="{32039C09-2EEC-4E09-9FF9-B4A6E1EEB3FD}" destId="{91BB3CDA-47E1-44AA-8175-2FF1FDEEDF75}" srcOrd="1" destOrd="0" presId="urn:microsoft.com/office/officeart/2005/8/layout/hierarchy2"/>
    <dgm:cxn modelId="{C9421CBF-427B-4C40-9DCC-B0F1AF439789}" srcId="{C6FD1ACF-873B-4841-A12D-1B8D38579E0D}" destId="{4E9883D8-FC51-4204-AF81-5DF97C49ED13}" srcOrd="0" destOrd="0" parTransId="{4CDA92E6-0FCB-408F-947A-05AEBF636C9C}" sibTransId="{D897388A-D369-40B0-81F3-FCB01507E5B3}"/>
    <dgm:cxn modelId="{222AADC4-2F2D-45AD-A805-50DF522B65F4}" type="presOf" srcId="{496BD32E-B265-4A90-9605-4BAE5D2D4F31}" destId="{B659653B-E468-4481-A5F4-603830BA7B30}" srcOrd="1" destOrd="0" presId="urn:microsoft.com/office/officeart/2005/8/layout/hierarchy2"/>
    <dgm:cxn modelId="{030D39CA-40CA-4121-9A36-0793566DA4D9}" type="presOf" srcId="{429782A1-CEC3-4718-ACCB-A61152E6832B}" destId="{70D26CD5-6F20-44B8-BD88-AF0C3C3C2FE2}" srcOrd="0" destOrd="0" presId="urn:microsoft.com/office/officeart/2005/8/layout/hierarchy2"/>
    <dgm:cxn modelId="{1A32A4DF-197C-45AB-B261-F8DFD914E265}" type="presOf" srcId="{BDE5A355-ADA2-46BF-9400-7BD10D19FFF1}" destId="{9A5357E6-4FCE-432E-AB62-0107786E5FF1}" srcOrd="0" destOrd="0" presId="urn:microsoft.com/office/officeart/2005/8/layout/hierarchy2"/>
    <dgm:cxn modelId="{61404BEB-5009-4E28-9050-665514467530}" type="presOf" srcId="{54FC9176-A1FA-46F4-8740-4847D2244198}" destId="{3E637D4C-F221-4956-BFBD-088366F50F66}" srcOrd="1" destOrd="0" presId="urn:microsoft.com/office/officeart/2005/8/layout/hierarchy2"/>
    <dgm:cxn modelId="{D28D44EC-318C-4BBA-8561-3A54B0E75512}" srcId="{EBF0789D-AE14-4D3D-8F31-32DA84D3325F}" destId="{A1388A67-584C-41DE-BBC2-880111525191}" srcOrd="0" destOrd="0" parTransId="{496BD32E-B265-4A90-9605-4BAE5D2D4F31}" sibTransId="{1FA573BE-C151-48B0-88FD-B8D54B0653C0}"/>
    <dgm:cxn modelId="{B56A1599-6AA9-42DA-B902-0E4577252428}" type="presParOf" srcId="{9A5357E6-4FCE-432E-AB62-0107786E5FF1}" destId="{8DCC65D5-B5B7-4400-875F-E5661E19780F}" srcOrd="0" destOrd="0" presId="urn:microsoft.com/office/officeart/2005/8/layout/hierarchy2"/>
    <dgm:cxn modelId="{56661C55-B46B-40C8-B67F-2CDAB0522726}" type="presParOf" srcId="{8DCC65D5-B5B7-4400-875F-E5661E19780F}" destId="{3E693956-4996-479A-93B2-D9F48A6CE1A2}" srcOrd="0" destOrd="0" presId="urn:microsoft.com/office/officeart/2005/8/layout/hierarchy2"/>
    <dgm:cxn modelId="{A23C15C7-70AB-4521-B8DC-244F02AED876}" type="presParOf" srcId="{8DCC65D5-B5B7-4400-875F-E5661E19780F}" destId="{73493FAB-A9B8-4802-A0F2-9B1C656F15A7}" srcOrd="1" destOrd="0" presId="urn:microsoft.com/office/officeart/2005/8/layout/hierarchy2"/>
    <dgm:cxn modelId="{57A90729-2335-4555-BD71-F89B466F5DF3}" type="presParOf" srcId="{73493FAB-A9B8-4802-A0F2-9B1C656F15A7}" destId="{FC792232-FA0D-4232-8D22-6A9C09CF4063}" srcOrd="0" destOrd="0" presId="urn:microsoft.com/office/officeart/2005/8/layout/hierarchy2"/>
    <dgm:cxn modelId="{7D45F766-EC93-4B3B-BF0E-E5120D05F093}" type="presParOf" srcId="{FC792232-FA0D-4232-8D22-6A9C09CF4063}" destId="{B659653B-E468-4481-A5F4-603830BA7B30}" srcOrd="0" destOrd="0" presId="urn:microsoft.com/office/officeart/2005/8/layout/hierarchy2"/>
    <dgm:cxn modelId="{0D5D9A85-5515-4701-9E6B-BDAF667343F9}" type="presParOf" srcId="{73493FAB-A9B8-4802-A0F2-9B1C656F15A7}" destId="{BE97ADE4-6EA8-4D03-AF6A-D20B94EE90E4}" srcOrd="1" destOrd="0" presId="urn:microsoft.com/office/officeart/2005/8/layout/hierarchy2"/>
    <dgm:cxn modelId="{D5765ECA-0440-45D5-8FA0-B04388390CC2}" type="presParOf" srcId="{BE97ADE4-6EA8-4D03-AF6A-D20B94EE90E4}" destId="{D59EAFD0-5655-41E2-A596-E0B6A73C1475}" srcOrd="0" destOrd="0" presId="urn:microsoft.com/office/officeart/2005/8/layout/hierarchy2"/>
    <dgm:cxn modelId="{853D2216-4457-4C3D-8C7B-0D87AD154BE4}" type="presParOf" srcId="{BE97ADE4-6EA8-4D03-AF6A-D20B94EE90E4}" destId="{0B7F1712-9E0D-435C-97FD-72C7B6ABF4E3}" srcOrd="1" destOrd="0" presId="urn:microsoft.com/office/officeart/2005/8/layout/hierarchy2"/>
    <dgm:cxn modelId="{E90937CD-86FF-4A49-B674-2CD34E992D80}" type="presParOf" srcId="{0B7F1712-9E0D-435C-97FD-72C7B6ABF4E3}" destId="{D75C37D3-63B0-413B-BFFA-622E6F0DDD03}" srcOrd="0" destOrd="0" presId="urn:microsoft.com/office/officeart/2005/8/layout/hierarchy2"/>
    <dgm:cxn modelId="{5FF5C69F-D4AB-4FE7-8AA5-9836AB859D75}" type="presParOf" srcId="{D75C37D3-63B0-413B-BFFA-622E6F0DDD03}" destId="{E00AD83A-C76D-43A4-85A8-B58EE9456C63}" srcOrd="0" destOrd="0" presId="urn:microsoft.com/office/officeart/2005/8/layout/hierarchy2"/>
    <dgm:cxn modelId="{4CA92AF1-82D9-4E8A-98A7-CA0F179D0085}" type="presParOf" srcId="{0B7F1712-9E0D-435C-97FD-72C7B6ABF4E3}" destId="{C44E6B40-4D1D-4156-8870-29135042F8D0}" srcOrd="1" destOrd="0" presId="urn:microsoft.com/office/officeart/2005/8/layout/hierarchy2"/>
    <dgm:cxn modelId="{86A70D71-B6E0-47F3-BAC2-AFF63C475F66}" type="presParOf" srcId="{C44E6B40-4D1D-4156-8870-29135042F8D0}" destId="{25090AC9-6D61-488D-A51F-C0AA854AE891}" srcOrd="0" destOrd="0" presId="urn:microsoft.com/office/officeart/2005/8/layout/hierarchy2"/>
    <dgm:cxn modelId="{DE2843DA-2D08-44C5-AE54-1B3D24F57053}" type="presParOf" srcId="{C44E6B40-4D1D-4156-8870-29135042F8D0}" destId="{E3CF1AEA-9DAD-4110-9B9C-2863A05AB722}" srcOrd="1" destOrd="0" presId="urn:microsoft.com/office/officeart/2005/8/layout/hierarchy2"/>
    <dgm:cxn modelId="{E7D9EC77-38BC-4DC3-9121-D840C573BC4F}" type="presParOf" srcId="{E3CF1AEA-9DAD-4110-9B9C-2863A05AB722}" destId="{F3A7E31F-30E1-4167-8A05-CCE77BA6E7B3}" srcOrd="0" destOrd="0" presId="urn:microsoft.com/office/officeart/2005/8/layout/hierarchy2"/>
    <dgm:cxn modelId="{F4F47BCA-3675-426F-B0E8-0F69046B87B0}" type="presParOf" srcId="{F3A7E31F-30E1-4167-8A05-CCE77BA6E7B3}" destId="{D5B02619-6B4B-4EB6-A8CA-1BB460803F2A}" srcOrd="0" destOrd="0" presId="urn:microsoft.com/office/officeart/2005/8/layout/hierarchy2"/>
    <dgm:cxn modelId="{DBAC81BD-8FB1-4EF8-8278-77D178CF50FA}" type="presParOf" srcId="{E3CF1AEA-9DAD-4110-9B9C-2863A05AB722}" destId="{8F3DE4C9-9B83-4F2A-9C32-E6B5F43FE4D8}" srcOrd="1" destOrd="0" presId="urn:microsoft.com/office/officeart/2005/8/layout/hierarchy2"/>
    <dgm:cxn modelId="{38155F91-B540-43B2-B3C5-1FAD48A3F519}" type="presParOf" srcId="{8F3DE4C9-9B83-4F2A-9C32-E6B5F43FE4D8}" destId="{989A225E-E637-44E0-9A66-56965A64D0FB}" srcOrd="0" destOrd="0" presId="urn:microsoft.com/office/officeart/2005/8/layout/hierarchy2"/>
    <dgm:cxn modelId="{3CC8BB26-0667-4063-87E3-51C5535F683B}" type="presParOf" srcId="{8F3DE4C9-9B83-4F2A-9C32-E6B5F43FE4D8}" destId="{7B2275FC-0CD4-4B6E-80EE-C42CA3DEB056}" srcOrd="1" destOrd="0" presId="urn:microsoft.com/office/officeart/2005/8/layout/hierarchy2"/>
    <dgm:cxn modelId="{9C4A0165-4321-4E20-BD05-3DBC2C44B823}" type="presParOf" srcId="{E3CF1AEA-9DAD-4110-9B9C-2863A05AB722}" destId="{042C92F3-473F-43E4-AE6D-A71E37FF2033}" srcOrd="2" destOrd="0" presId="urn:microsoft.com/office/officeart/2005/8/layout/hierarchy2"/>
    <dgm:cxn modelId="{AF97FAA1-C42A-456A-9456-5AE774F76307}" type="presParOf" srcId="{042C92F3-473F-43E4-AE6D-A71E37FF2033}" destId="{EAD49878-F263-41FD-BC64-AA23EF26A85F}" srcOrd="0" destOrd="0" presId="urn:microsoft.com/office/officeart/2005/8/layout/hierarchy2"/>
    <dgm:cxn modelId="{9874C712-4F6A-4F5D-B935-C85347F2CA40}" type="presParOf" srcId="{E3CF1AEA-9DAD-4110-9B9C-2863A05AB722}" destId="{5E711C38-8913-4543-9EB9-958E968A8900}" srcOrd="3" destOrd="0" presId="urn:microsoft.com/office/officeart/2005/8/layout/hierarchy2"/>
    <dgm:cxn modelId="{B15DD049-9EC2-47F4-A93F-B46E64AAEC81}" type="presParOf" srcId="{5E711C38-8913-4543-9EB9-958E968A8900}" destId="{70D26CD5-6F20-44B8-BD88-AF0C3C3C2FE2}" srcOrd="0" destOrd="0" presId="urn:microsoft.com/office/officeart/2005/8/layout/hierarchy2"/>
    <dgm:cxn modelId="{5B55A742-3C00-481F-AC9A-124D21158F63}" type="presParOf" srcId="{5E711C38-8913-4543-9EB9-958E968A8900}" destId="{2D9B6747-3ABB-447C-A645-6478C76A6113}" srcOrd="1" destOrd="0" presId="urn:microsoft.com/office/officeart/2005/8/layout/hierarchy2"/>
    <dgm:cxn modelId="{668192BF-1D5E-4F98-9491-114E7B341C36}" type="presParOf" srcId="{E3CF1AEA-9DAD-4110-9B9C-2863A05AB722}" destId="{1310E494-6DE9-4F20-87BE-DDE864624482}" srcOrd="4" destOrd="0" presId="urn:microsoft.com/office/officeart/2005/8/layout/hierarchy2"/>
    <dgm:cxn modelId="{A60BC848-E064-4487-9743-5C39DE207AD7}" type="presParOf" srcId="{1310E494-6DE9-4F20-87BE-DDE864624482}" destId="{2D29065C-6B0C-4DC3-9C71-59A9A3D4C885}" srcOrd="0" destOrd="0" presId="urn:microsoft.com/office/officeart/2005/8/layout/hierarchy2"/>
    <dgm:cxn modelId="{538BB168-6739-44D2-98FC-FCA0A8A3C8EA}" type="presParOf" srcId="{E3CF1AEA-9DAD-4110-9B9C-2863A05AB722}" destId="{0CA3162E-32D9-4177-8B14-4C0DBC76E63B}" srcOrd="5" destOrd="0" presId="urn:microsoft.com/office/officeart/2005/8/layout/hierarchy2"/>
    <dgm:cxn modelId="{425536EE-90B2-49F4-981B-6E2961E7BC3D}" type="presParOf" srcId="{0CA3162E-32D9-4177-8B14-4C0DBC76E63B}" destId="{0C234827-6C49-49B3-A991-1196CE3269C3}" srcOrd="0" destOrd="0" presId="urn:microsoft.com/office/officeart/2005/8/layout/hierarchy2"/>
    <dgm:cxn modelId="{A1F93A52-2958-4B88-A385-3A8259842ECF}" type="presParOf" srcId="{0CA3162E-32D9-4177-8B14-4C0DBC76E63B}" destId="{D6403743-66DB-48AF-A0B7-20F274CD8094}" srcOrd="1" destOrd="0" presId="urn:microsoft.com/office/officeart/2005/8/layout/hierarchy2"/>
    <dgm:cxn modelId="{69C6715C-1ED8-45E1-9831-537CFAFCDD5B}" type="presParOf" srcId="{E3CF1AEA-9DAD-4110-9B9C-2863A05AB722}" destId="{B65BAC63-72E7-4A9F-9702-FE7F562064C1}" srcOrd="6" destOrd="0" presId="urn:microsoft.com/office/officeart/2005/8/layout/hierarchy2"/>
    <dgm:cxn modelId="{BE242FF7-C30D-4AFF-9623-9C41D72097B7}" type="presParOf" srcId="{B65BAC63-72E7-4A9F-9702-FE7F562064C1}" destId="{91BB3CDA-47E1-44AA-8175-2FF1FDEEDF75}" srcOrd="0" destOrd="0" presId="urn:microsoft.com/office/officeart/2005/8/layout/hierarchy2"/>
    <dgm:cxn modelId="{EFB56BD2-AC98-436E-8B79-EA1AF9BBF00C}" type="presParOf" srcId="{E3CF1AEA-9DAD-4110-9B9C-2863A05AB722}" destId="{1078C705-3BDA-4831-A077-8E2E5B19F40A}" srcOrd="7" destOrd="0" presId="urn:microsoft.com/office/officeart/2005/8/layout/hierarchy2"/>
    <dgm:cxn modelId="{1274A775-70A1-4B0C-BF0E-BF028B6FF927}" type="presParOf" srcId="{1078C705-3BDA-4831-A077-8E2E5B19F40A}" destId="{853B86BD-F83D-4CAB-823A-F963525B63B6}" srcOrd="0" destOrd="0" presId="urn:microsoft.com/office/officeart/2005/8/layout/hierarchy2"/>
    <dgm:cxn modelId="{85735324-5FDD-4611-9F8F-ADFA187AA1B2}" type="presParOf" srcId="{1078C705-3BDA-4831-A077-8E2E5B19F40A}" destId="{742DAF18-3F50-4940-8131-7B2AF523A7F9}" srcOrd="1" destOrd="0" presId="urn:microsoft.com/office/officeart/2005/8/layout/hierarchy2"/>
    <dgm:cxn modelId="{9201BFB9-4D26-44CE-B813-F1D5B9CC322C}" type="presParOf" srcId="{E3CF1AEA-9DAD-4110-9B9C-2863A05AB722}" destId="{EF34503E-840C-45A0-9B1A-12B3BBEE806A}" srcOrd="8" destOrd="0" presId="urn:microsoft.com/office/officeart/2005/8/layout/hierarchy2"/>
    <dgm:cxn modelId="{7F62D554-E1CC-4B2F-9915-3134273AED4C}" type="presParOf" srcId="{EF34503E-840C-45A0-9B1A-12B3BBEE806A}" destId="{3E637D4C-F221-4956-BFBD-088366F50F66}" srcOrd="0" destOrd="0" presId="urn:microsoft.com/office/officeart/2005/8/layout/hierarchy2"/>
    <dgm:cxn modelId="{D345BE31-FBE6-4728-B23E-C6EE0C8F180D}" type="presParOf" srcId="{E3CF1AEA-9DAD-4110-9B9C-2863A05AB722}" destId="{BEB6E638-C372-43D5-AAE0-BE964E083864}" srcOrd="9" destOrd="0" presId="urn:microsoft.com/office/officeart/2005/8/layout/hierarchy2"/>
    <dgm:cxn modelId="{5F843E56-3D17-469D-8281-8AFDDCFC9EFC}" type="presParOf" srcId="{BEB6E638-C372-43D5-AAE0-BE964E083864}" destId="{23F2C297-67B5-4B0B-A38E-39B25883C125}" srcOrd="0" destOrd="0" presId="urn:microsoft.com/office/officeart/2005/8/layout/hierarchy2"/>
    <dgm:cxn modelId="{780AB388-EF13-4F19-9C29-868BB4429B1E}" type="presParOf" srcId="{BEB6E638-C372-43D5-AAE0-BE964E083864}" destId="{97597837-76BB-47ED-A25F-C77356FFD76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4B9EF6-AA42-4C2C-93F1-F235BEB00BB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63BFE7F-EADA-4450-BFD6-B1D38F9EE9E1}">
      <dgm:prSet phldrT="[Text]" custT="1"/>
      <dgm:spPr/>
      <dgm:t>
        <a:bodyPr/>
        <a:lstStyle/>
        <a:p>
          <a:r>
            <a:rPr lang="en-US" sz="3600" dirty="0"/>
            <a:t>Madrid Protocol</a:t>
          </a:r>
        </a:p>
      </dgm:t>
    </dgm:pt>
    <dgm:pt modelId="{0AAC81E1-35B0-4D7E-AA03-CB7E2CCCC1E3}" type="parTrans" cxnId="{53FB2038-83D3-44E6-B992-BC0B731556B2}">
      <dgm:prSet/>
      <dgm:spPr/>
      <dgm:t>
        <a:bodyPr/>
        <a:lstStyle/>
        <a:p>
          <a:endParaRPr lang="en-US"/>
        </a:p>
      </dgm:t>
    </dgm:pt>
    <dgm:pt modelId="{A2B0912F-2DEF-47EA-A0C1-28A3E108DAB3}" type="sibTrans" cxnId="{53FB2038-83D3-44E6-B992-BC0B731556B2}">
      <dgm:prSet/>
      <dgm:spPr/>
      <dgm:t>
        <a:bodyPr/>
        <a:lstStyle/>
        <a:p>
          <a:endParaRPr lang="en-US"/>
        </a:p>
      </dgm:t>
    </dgm:pt>
    <dgm:pt modelId="{E9CB1B0C-7378-403B-8955-0CD33E3E68E3}">
      <dgm:prSet phldrT="[Text]" custT="1"/>
      <dgm:spPr/>
      <dgm:t>
        <a:bodyPr/>
        <a:lstStyle/>
        <a:p>
          <a:r>
            <a:rPr lang="en-US" sz="2400" dirty="0">
              <a:effectLst/>
              <a:latin typeface="Baskerville Old Face" panose="02020602080505020303" pitchFamily="18" charset="0"/>
              <a:ea typeface="Calibri" panose="020F0502020204030204" pitchFamily="34" charset="0"/>
              <a:cs typeface="Times New Roman" panose="02020603050405020304" pitchFamily="18" charset="0"/>
            </a:rPr>
            <a:t>India joined the </a:t>
          </a:r>
          <a:r>
            <a:rPr lang="en-US" sz="2400" dirty="0">
              <a:effectLst/>
              <a:highlight>
                <a:srgbClr val="000080"/>
              </a:highlight>
              <a:latin typeface="Baskerville Old Face" panose="02020602080505020303" pitchFamily="18" charset="0"/>
              <a:ea typeface="Calibri" panose="020F0502020204030204" pitchFamily="34" charset="0"/>
              <a:cs typeface="Times New Roman" panose="02020603050405020304" pitchFamily="18" charset="0"/>
            </a:rPr>
            <a:t>Madrid Protocol on July 8, 2013. </a:t>
          </a:r>
          <a:endParaRPr lang="en-US" sz="2400" dirty="0">
            <a:highlight>
              <a:srgbClr val="000080"/>
            </a:highlight>
          </a:endParaRPr>
        </a:p>
      </dgm:t>
    </dgm:pt>
    <dgm:pt modelId="{99110F1F-F602-4CD6-88CF-104E2437BEBC}" type="parTrans" cxnId="{994BDCBE-B7ED-4EB9-BB55-4A0C3A30C308}">
      <dgm:prSet/>
      <dgm:spPr/>
      <dgm:t>
        <a:bodyPr/>
        <a:lstStyle/>
        <a:p>
          <a:endParaRPr lang="en-US"/>
        </a:p>
      </dgm:t>
    </dgm:pt>
    <dgm:pt modelId="{BCA12AE0-52AA-47D8-A475-72BC0B40155E}" type="sibTrans" cxnId="{994BDCBE-B7ED-4EB9-BB55-4A0C3A30C308}">
      <dgm:prSet/>
      <dgm:spPr/>
      <dgm:t>
        <a:bodyPr/>
        <a:lstStyle/>
        <a:p>
          <a:endParaRPr lang="en-US"/>
        </a:p>
      </dgm:t>
    </dgm:pt>
    <dgm:pt modelId="{E5D9E9C7-55DA-4C33-ADCF-2168D91382E8}">
      <dgm:prSet phldrT="[Text]"/>
      <dgm:spPr/>
      <dgm:t>
        <a:bodyPr/>
        <a:lstStyle/>
        <a:p>
          <a:r>
            <a:rPr lang="en-US" dirty="0">
              <a:effectLst/>
              <a:latin typeface="Baskerville Old Face" panose="02020602080505020303" pitchFamily="18" charset="0"/>
              <a:ea typeface="Calibri" panose="020F0502020204030204" pitchFamily="34" charset="0"/>
              <a:cs typeface="Times New Roman" panose="02020603050405020304" pitchFamily="18" charset="0"/>
            </a:rPr>
            <a:t>This allows Indian trademark owners to file a single international application with the </a:t>
          </a:r>
          <a:r>
            <a:rPr lang="en-US" u="sng" dirty="0">
              <a:solidFill>
                <a:srgbClr val="0563C1"/>
              </a:solidFill>
              <a:latin typeface="Baskerville Old Face" panose="02020602080505020303" pitchFamily="18" charset="0"/>
              <a:ea typeface="Calibri" panose="020F0502020204030204" pitchFamily="34" charset="0"/>
              <a:cs typeface="Times New Roman" panose="02020603050405020304" pitchFamily="18" charset="0"/>
            </a:rPr>
            <a:t>World Intellectual Property Organization (WIPO)</a:t>
          </a:r>
          <a:r>
            <a:rPr lang="en-US" dirty="0">
              <a:effectLst/>
              <a:latin typeface="Baskerville Old Face" panose="02020602080505020303" pitchFamily="18" charset="0"/>
              <a:ea typeface="Calibri" panose="020F0502020204030204" pitchFamily="34" charset="0"/>
              <a:cs typeface="Times New Roman" panose="02020603050405020304" pitchFamily="18" charset="0"/>
            </a:rPr>
            <a:t> to obtain trademark protection in multiple countries. </a:t>
          </a:r>
          <a:endParaRPr lang="en-US" dirty="0"/>
        </a:p>
      </dgm:t>
    </dgm:pt>
    <dgm:pt modelId="{8CBEFBAF-1C2D-4784-90E9-1E2F0472C877}" type="parTrans" cxnId="{95D5802F-4DF2-409A-BB13-233B0F6D5E24}">
      <dgm:prSet/>
      <dgm:spPr/>
      <dgm:t>
        <a:bodyPr/>
        <a:lstStyle/>
        <a:p>
          <a:endParaRPr lang="en-US"/>
        </a:p>
      </dgm:t>
    </dgm:pt>
    <dgm:pt modelId="{C1EF661B-0AB2-4CE4-B384-A13879DFAAFE}" type="sibTrans" cxnId="{95D5802F-4DF2-409A-BB13-233B0F6D5E24}">
      <dgm:prSet/>
      <dgm:spPr/>
      <dgm:t>
        <a:bodyPr/>
        <a:lstStyle/>
        <a:p>
          <a:endParaRPr lang="en-US"/>
        </a:p>
      </dgm:t>
    </dgm:pt>
    <dgm:pt modelId="{9D3AA13E-50D6-4AE9-B102-7EAB1B80DD85}">
      <dgm:prSet phldrT="[Text]"/>
      <dgm:spPr/>
      <dgm:t>
        <a:bodyPr/>
        <a:lstStyle/>
        <a:p>
          <a:r>
            <a:rPr lang="en-US" dirty="0">
              <a:effectLst/>
              <a:latin typeface="Baskerville Old Face" panose="02020602080505020303" pitchFamily="18" charset="0"/>
              <a:ea typeface="Calibri" panose="020F0502020204030204" pitchFamily="34" charset="0"/>
              <a:cs typeface="Times New Roman" panose="02020603050405020304" pitchFamily="18" charset="0"/>
            </a:rPr>
            <a:t>The Madrid system streamlines the process and reduces costs compared to filing separate applications in each country. </a:t>
          </a:r>
          <a:endParaRPr lang="en-US" dirty="0"/>
        </a:p>
      </dgm:t>
    </dgm:pt>
    <dgm:pt modelId="{0646CAE1-862C-41C9-90ED-5B9A4460577F}" type="parTrans" cxnId="{9C42C74C-5918-4EB1-899B-A746748E4936}">
      <dgm:prSet/>
      <dgm:spPr/>
      <dgm:t>
        <a:bodyPr/>
        <a:lstStyle/>
        <a:p>
          <a:endParaRPr lang="en-US"/>
        </a:p>
      </dgm:t>
    </dgm:pt>
    <dgm:pt modelId="{5C1D2DC0-5B9E-42E5-A4E2-7763503D41C2}" type="sibTrans" cxnId="{9C42C74C-5918-4EB1-899B-A746748E4936}">
      <dgm:prSet/>
      <dgm:spPr/>
      <dgm:t>
        <a:bodyPr/>
        <a:lstStyle/>
        <a:p>
          <a:endParaRPr lang="en-US"/>
        </a:p>
      </dgm:t>
    </dgm:pt>
    <dgm:pt modelId="{4CA4D6A3-2E1A-4393-93FC-C1C29407DC6D}" type="pres">
      <dgm:prSet presAssocID="{DC4B9EF6-AA42-4C2C-93F1-F235BEB00BB7}" presName="Name0" presStyleCnt="0">
        <dgm:presLayoutVars>
          <dgm:chPref val="1"/>
          <dgm:dir/>
          <dgm:animOne val="branch"/>
          <dgm:animLvl val="lvl"/>
          <dgm:resizeHandles val="exact"/>
        </dgm:presLayoutVars>
      </dgm:prSet>
      <dgm:spPr/>
    </dgm:pt>
    <dgm:pt modelId="{B1EA48CF-20C3-471B-BF1E-CD75EF40FB2C}" type="pres">
      <dgm:prSet presAssocID="{263BFE7F-EADA-4450-BFD6-B1D38F9EE9E1}" presName="root1" presStyleCnt="0"/>
      <dgm:spPr/>
    </dgm:pt>
    <dgm:pt modelId="{A59AA75E-CDA7-494C-BCFE-88614BBD03DF}" type="pres">
      <dgm:prSet presAssocID="{263BFE7F-EADA-4450-BFD6-B1D38F9EE9E1}" presName="LevelOneTextNode" presStyleLbl="node0" presStyleIdx="0" presStyleCnt="1">
        <dgm:presLayoutVars>
          <dgm:chPref val="3"/>
        </dgm:presLayoutVars>
      </dgm:prSet>
      <dgm:spPr/>
    </dgm:pt>
    <dgm:pt modelId="{23CCA70C-0771-4527-AE41-E032BF5AE18D}" type="pres">
      <dgm:prSet presAssocID="{263BFE7F-EADA-4450-BFD6-B1D38F9EE9E1}" presName="level2hierChild" presStyleCnt="0"/>
      <dgm:spPr/>
    </dgm:pt>
    <dgm:pt modelId="{BFB1050F-2B6B-4257-A270-9720D6A5FB89}" type="pres">
      <dgm:prSet presAssocID="{99110F1F-F602-4CD6-88CF-104E2437BEBC}" presName="conn2-1" presStyleLbl="parChTrans1D2" presStyleIdx="0" presStyleCnt="3"/>
      <dgm:spPr/>
    </dgm:pt>
    <dgm:pt modelId="{42A8C37E-C598-406E-8B6C-722CB013BDF9}" type="pres">
      <dgm:prSet presAssocID="{99110F1F-F602-4CD6-88CF-104E2437BEBC}" presName="connTx" presStyleLbl="parChTrans1D2" presStyleIdx="0" presStyleCnt="3"/>
      <dgm:spPr/>
    </dgm:pt>
    <dgm:pt modelId="{A28FEB5C-DFA5-4113-AA4E-EBF49858DF7E}" type="pres">
      <dgm:prSet presAssocID="{E9CB1B0C-7378-403B-8955-0CD33E3E68E3}" presName="root2" presStyleCnt="0"/>
      <dgm:spPr/>
    </dgm:pt>
    <dgm:pt modelId="{08ACF07E-E429-40FC-81C1-FD5C25B639AB}" type="pres">
      <dgm:prSet presAssocID="{E9CB1B0C-7378-403B-8955-0CD33E3E68E3}" presName="LevelTwoTextNode" presStyleLbl="node2" presStyleIdx="0" presStyleCnt="3" custScaleX="234492">
        <dgm:presLayoutVars>
          <dgm:chPref val="3"/>
        </dgm:presLayoutVars>
      </dgm:prSet>
      <dgm:spPr/>
    </dgm:pt>
    <dgm:pt modelId="{13AC4874-C58B-4160-8A30-7666CF1BBCBF}" type="pres">
      <dgm:prSet presAssocID="{E9CB1B0C-7378-403B-8955-0CD33E3E68E3}" presName="level3hierChild" presStyleCnt="0"/>
      <dgm:spPr/>
    </dgm:pt>
    <dgm:pt modelId="{22B168DB-A501-46D2-BD75-E7D5F8759CE8}" type="pres">
      <dgm:prSet presAssocID="{8CBEFBAF-1C2D-4784-90E9-1E2F0472C877}" presName="conn2-1" presStyleLbl="parChTrans1D2" presStyleIdx="1" presStyleCnt="3"/>
      <dgm:spPr/>
    </dgm:pt>
    <dgm:pt modelId="{A6194BF5-8259-4DD9-865C-6A8761AE8832}" type="pres">
      <dgm:prSet presAssocID="{8CBEFBAF-1C2D-4784-90E9-1E2F0472C877}" presName="connTx" presStyleLbl="parChTrans1D2" presStyleIdx="1" presStyleCnt="3"/>
      <dgm:spPr/>
    </dgm:pt>
    <dgm:pt modelId="{539559E0-85D1-445B-8290-8834C317F105}" type="pres">
      <dgm:prSet presAssocID="{E5D9E9C7-55DA-4C33-ADCF-2168D91382E8}" presName="root2" presStyleCnt="0"/>
      <dgm:spPr/>
    </dgm:pt>
    <dgm:pt modelId="{76E9131F-2FFE-4B3C-9F8A-A79A04B6F2BA}" type="pres">
      <dgm:prSet presAssocID="{E5D9E9C7-55DA-4C33-ADCF-2168D91382E8}" presName="LevelTwoTextNode" presStyleLbl="node2" presStyleIdx="1" presStyleCnt="3" custScaleX="235325">
        <dgm:presLayoutVars>
          <dgm:chPref val="3"/>
        </dgm:presLayoutVars>
      </dgm:prSet>
      <dgm:spPr/>
    </dgm:pt>
    <dgm:pt modelId="{AA7B85E5-4266-4B90-9DB3-BE662A949D79}" type="pres">
      <dgm:prSet presAssocID="{E5D9E9C7-55DA-4C33-ADCF-2168D91382E8}" presName="level3hierChild" presStyleCnt="0"/>
      <dgm:spPr/>
    </dgm:pt>
    <dgm:pt modelId="{C4CD59E6-BDB4-4640-80A8-E6839E2D2EA9}" type="pres">
      <dgm:prSet presAssocID="{0646CAE1-862C-41C9-90ED-5B9A4460577F}" presName="conn2-1" presStyleLbl="parChTrans1D2" presStyleIdx="2" presStyleCnt="3"/>
      <dgm:spPr/>
    </dgm:pt>
    <dgm:pt modelId="{86E256CA-6F2B-4F37-B4F9-253F55757635}" type="pres">
      <dgm:prSet presAssocID="{0646CAE1-862C-41C9-90ED-5B9A4460577F}" presName="connTx" presStyleLbl="parChTrans1D2" presStyleIdx="2" presStyleCnt="3"/>
      <dgm:spPr/>
    </dgm:pt>
    <dgm:pt modelId="{BE22958B-7104-4260-8DB7-11949F96B0B0}" type="pres">
      <dgm:prSet presAssocID="{9D3AA13E-50D6-4AE9-B102-7EAB1B80DD85}" presName="root2" presStyleCnt="0"/>
      <dgm:spPr/>
    </dgm:pt>
    <dgm:pt modelId="{62985E3A-460D-4CE7-9423-C2B804F48CB9}" type="pres">
      <dgm:prSet presAssocID="{9D3AA13E-50D6-4AE9-B102-7EAB1B80DD85}" presName="LevelTwoTextNode" presStyleLbl="node2" presStyleIdx="2" presStyleCnt="3" custScaleX="235678">
        <dgm:presLayoutVars>
          <dgm:chPref val="3"/>
        </dgm:presLayoutVars>
      </dgm:prSet>
      <dgm:spPr/>
    </dgm:pt>
    <dgm:pt modelId="{31727389-FFC2-470B-B590-3807C2308123}" type="pres">
      <dgm:prSet presAssocID="{9D3AA13E-50D6-4AE9-B102-7EAB1B80DD85}" presName="level3hierChild" presStyleCnt="0"/>
      <dgm:spPr/>
    </dgm:pt>
  </dgm:ptLst>
  <dgm:cxnLst>
    <dgm:cxn modelId="{F562670B-0684-4FFA-8788-BE5E6A6DF043}" type="presOf" srcId="{99110F1F-F602-4CD6-88CF-104E2437BEBC}" destId="{42A8C37E-C598-406E-8B6C-722CB013BDF9}" srcOrd="1" destOrd="0" presId="urn:microsoft.com/office/officeart/2008/layout/HorizontalMultiLevelHierarchy"/>
    <dgm:cxn modelId="{0F53F80D-4B0E-4044-B5AB-CBB14D46B59F}" type="presOf" srcId="{0646CAE1-862C-41C9-90ED-5B9A4460577F}" destId="{86E256CA-6F2B-4F37-B4F9-253F55757635}" srcOrd="1" destOrd="0" presId="urn:microsoft.com/office/officeart/2008/layout/HorizontalMultiLevelHierarchy"/>
    <dgm:cxn modelId="{564F8013-F364-4C5E-9714-B15360A6A0D1}" type="presOf" srcId="{0646CAE1-862C-41C9-90ED-5B9A4460577F}" destId="{C4CD59E6-BDB4-4640-80A8-E6839E2D2EA9}" srcOrd="0" destOrd="0" presId="urn:microsoft.com/office/officeart/2008/layout/HorizontalMultiLevelHierarchy"/>
    <dgm:cxn modelId="{7CAD8023-0F67-4AF8-91E0-0F5A76A31DC3}" type="presOf" srcId="{DC4B9EF6-AA42-4C2C-93F1-F235BEB00BB7}" destId="{4CA4D6A3-2E1A-4393-93FC-C1C29407DC6D}" srcOrd="0" destOrd="0" presId="urn:microsoft.com/office/officeart/2008/layout/HorizontalMultiLevelHierarchy"/>
    <dgm:cxn modelId="{95D5802F-4DF2-409A-BB13-233B0F6D5E24}" srcId="{263BFE7F-EADA-4450-BFD6-B1D38F9EE9E1}" destId="{E5D9E9C7-55DA-4C33-ADCF-2168D91382E8}" srcOrd="1" destOrd="0" parTransId="{8CBEFBAF-1C2D-4784-90E9-1E2F0472C877}" sibTransId="{C1EF661B-0AB2-4CE4-B384-A13879DFAAFE}"/>
    <dgm:cxn modelId="{53FB2038-83D3-44E6-B992-BC0B731556B2}" srcId="{DC4B9EF6-AA42-4C2C-93F1-F235BEB00BB7}" destId="{263BFE7F-EADA-4450-BFD6-B1D38F9EE9E1}" srcOrd="0" destOrd="0" parTransId="{0AAC81E1-35B0-4D7E-AA03-CB7E2CCCC1E3}" sibTransId="{A2B0912F-2DEF-47EA-A0C1-28A3E108DAB3}"/>
    <dgm:cxn modelId="{87F85B67-1F7A-49C3-AA28-7BBC7C44A811}" type="presOf" srcId="{9D3AA13E-50D6-4AE9-B102-7EAB1B80DD85}" destId="{62985E3A-460D-4CE7-9423-C2B804F48CB9}" srcOrd="0" destOrd="0" presId="urn:microsoft.com/office/officeart/2008/layout/HorizontalMultiLevelHierarchy"/>
    <dgm:cxn modelId="{9C42C74C-5918-4EB1-899B-A746748E4936}" srcId="{263BFE7F-EADA-4450-BFD6-B1D38F9EE9E1}" destId="{9D3AA13E-50D6-4AE9-B102-7EAB1B80DD85}" srcOrd="2" destOrd="0" parTransId="{0646CAE1-862C-41C9-90ED-5B9A4460577F}" sibTransId="{5C1D2DC0-5B9E-42E5-A4E2-7763503D41C2}"/>
    <dgm:cxn modelId="{15961971-6D82-4A41-AE7D-A476AA19D3D2}" type="presOf" srcId="{99110F1F-F602-4CD6-88CF-104E2437BEBC}" destId="{BFB1050F-2B6B-4257-A270-9720D6A5FB89}" srcOrd="0" destOrd="0" presId="urn:microsoft.com/office/officeart/2008/layout/HorizontalMultiLevelHierarchy"/>
    <dgm:cxn modelId="{181CA777-3E7F-47F5-AD42-88ED61764263}" type="presOf" srcId="{8CBEFBAF-1C2D-4784-90E9-1E2F0472C877}" destId="{A6194BF5-8259-4DD9-865C-6A8761AE8832}" srcOrd="1" destOrd="0" presId="urn:microsoft.com/office/officeart/2008/layout/HorizontalMultiLevelHierarchy"/>
    <dgm:cxn modelId="{B601D398-40B2-4409-A7A3-47F85EC9D002}" type="presOf" srcId="{8CBEFBAF-1C2D-4784-90E9-1E2F0472C877}" destId="{22B168DB-A501-46D2-BD75-E7D5F8759CE8}" srcOrd="0" destOrd="0" presId="urn:microsoft.com/office/officeart/2008/layout/HorizontalMultiLevelHierarchy"/>
    <dgm:cxn modelId="{994BDCBE-B7ED-4EB9-BB55-4A0C3A30C308}" srcId="{263BFE7F-EADA-4450-BFD6-B1D38F9EE9E1}" destId="{E9CB1B0C-7378-403B-8955-0CD33E3E68E3}" srcOrd="0" destOrd="0" parTransId="{99110F1F-F602-4CD6-88CF-104E2437BEBC}" sibTransId="{BCA12AE0-52AA-47D8-A475-72BC0B40155E}"/>
    <dgm:cxn modelId="{95958FC6-4380-4733-BBCC-56BEE29610CE}" type="presOf" srcId="{263BFE7F-EADA-4450-BFD6-B1D38F9EE9E1}" destId="{A59AA75E-CDA7-494C-BCFE-88614BBD03DF}" srcOrd="0" destOrd="0" presId="urn:microsoft.com/office/officeart/2008/layout/HorizontalMultiLevelHierarchy"/>
    <dgm:cxn modelId="{6D7E31D2-5CE6-480C-B788-E3A268239001}" type="presOf" srcId="{E5D9E9C7-55DA-4C33-ADCF-2168D91382E8}" destId="{76E9131F-2FFE-4B3C-9F8A-A79A04B6F2BA}" srcOrd="0" destOrd="0" presId="urn:microsoft.com/office/officeart/2008/layout/HorizontalMultiLevelHierarchy"/>
    <dgm:cxn modelId="{ADB33EF8-D146-4E70-9CE2-925B67CF0486}" type="presOf" srcId="{E9CB1B0C-7378-403B-8955-0CD33E3E68E3}" destId="{08ACF07E-E429-40FC-81C1-FD5C25B639AB}" srcOrd="0" destOrd="0" presId="urn:microsoft.com/office/officeart/2008/layout/HorizontalMultiLevelHierarchy"/>
    <dgm:cxn modelId="{88ACCAC9-672A-4133-89BC-5CEB047B81EA}" type="presParOf" srcId="{4CA4D6A3-2E1A-4393-93FC-C1C29407DC6D}" destId="{B1EA48CF-20C3-471B-BF1E-CD75EF40FB2C}" srcOrd="0" destOrd="0" presId="urn:microsoft.com/office/officeart/2008/layout/HorizontalMultiLevelHierarchy"/>
    <dgm:cxn modelId="{FC247D3D-4C78-4FCA-BDFD-A568533959AA}" type="presParOf" srcId="{B1EA48CF-20C3-471B-BF1E-CD75EF40FB2C}" destId="{A59AA75E-CDA7-494C-BCFE-88614BBD03DF}" srcOrd="0" destOrd="0" presId="urn:microsoft.com/office/officeart/2008/layout/HorizontalMultiLevelHierarchy"/>
    <dgm:cxn modelId="{3ED10697-7748-4B74-9072-54D2107E1544}" type="presParOf" srcId="{B1EA48CF-20C3-471B-BF1E-CD75EF40FB2C}" destId="{23CCA70C-0771-4527-AE41-E032BF5AE18D}" srcOrd="1" destOrd="0" presId="urn:microsoft.com/office/officeart/2008/layout/HorizontalMultiLevelHierarchy"/>
    <dgm:cxn modelId="{7044F413-A51B-415C-AE26-17B91772BDC4}" type="presParOf" srcId="{23CCA70C-0771-4527-AE41-E032BF5AE18D}" destId="{BFB1050F-2B6B-4257-A270-9720D6A5FB89}" srcOrd="0" destOrd="0" presId="urn:microsoft.com/office/officeart/2008/layout/HorizontalMultiLevelHierarchy"/>
    <dgm:cxn modelId="{E046DB98-773D-45FE-9421-3950B6ECE7F5}" type="presParOf" srcId="{BFB1050F-2B6B-4257-A270-9720D6A5FB89}" destId="{42A8C37E-C598-406E-8B6C-722CB013BDF9}" srcOrd="0" destOrd="0" presId="urn:microsoft.com/office/officeart/2008/layout/HorizontalMultiLevelHierarchy"/>
    <dgm:cxn modelId="{132DA012-4EBE-4AB0-86F6-367564574A15}" type="presParOf" srcId="{23CCA70C-0771-4527-AE41-E032BF5AE18D}" destId="{A28FEB5C-DFA5-4113-AA4E-EBF49858DF7E}" srcOrd="1" destOrd="0" presId="urn:microsoft.com/office/officeart/2008/layout/HorizontalMultiLevelHierarchy"/>
    <dgm:cxn modelId="{96312A93-CADE-4BA2-9A5B-B81103FCC9C5}" type="presParOf" srcId="{A28FEB5C-DFA5-4113-AA4E-EBF49858DF7E}" destId="{08ACF07E-E429-40FC-81C1-FD5C25B639AB}" srcOrd="0" destOrd="0" presId="urn:microsoft.com/office/officeart/2008/layout/HorizontalMultiLevelHierarchy"/>
    <dgm:cxn modelId="{09AABF9A-C1F3-4993-B1EC-C61A329490F2}" type="presParOf" srcId="{A28FEB5C-DFA5-4113-AA4E-EBF49858DF7E}" destId="{13AC4874-C58B-4160-8A30-7666CF1BBCBF}" srcOrd="1" destOrd="0" presId="urn:microsoft.com/office/officeart/2008/layout/HorizontalMultiLevelHierarchy"/>
    <dgm:cxn modelId="{1947CE93-F3D7-4034-A56A-80004E02EEBE}" type="presParOf" srcId="{23CCA70C-0771-4527-AE41-E032BF5AE18D}" destId="{22B168DB-A501-46D2-BD75-E7D5F8759CE8}" srcOrd="2" destOrd="0" presId="urn:microsoft.com/office/officeart/2008/layout/HorizontalMultiLevelHierarchy"/>
    <dgm:cxn modelId="{186D67C5-5C19-41BA-A052-55BF8CCF8659}" type="presParOf" srcId="{22B168DB-A501-46D2-BD75-E7D5F8759CE8}" destId="{A6194BF5-8259-4DD9-865C-6A8761AE8832}" srcOrd="0" destOrd="0" presId="urn:microsoft.com/office/officeart/2008/layout/HorizontalMultiLevelHierarchy"/>
    <dgm:cxn modelId="{85396878-C8F7-450D-A5C8-D6D42FBFC49A}" type="presParOf" srcId="{23CCA70C-0771-4527-AE41-E032BF5AE18D}" destId="{539559E0-85D1-445B-8290-8834C317F105}" srcOrd="3" destOrd="0" presId="urn:microsoft.com/office/officeart/2008/layout/HorizontalMultiLevelHierarchy"/>
    <dgm:cxn modelId="{91731D7D-24AB-4E48-BCB4-E79A0D388AB6}" type="presParOf" srcId="{539559E0-85D1-445B-8290-8834C317F105}" destId="{76E9131F-2FFE-4B3C-9F8A-A79A04B6F2BA}" srcOrd="0" destOrd="0" presId="urn:microsoft.com/office/officeart/2008/layout/HorizontalMultiLevelHierarchy"/>
    <dgm:cxn modelId="{CCC4A5DE-346C-45E8-A6E3-9B98895D0CF7}" type="presParOf" srcId="{539559E0-85D1-445B-8290-8834C317F105}" destId="{AA7B85E5-4266-4B90-9DB3-BE662A949D79}" srcOrd="1" destOrd="0" presId="urn:microsoft.com/office/officeart/2008/layout/HorizontalMultiLevelHierarchy"/>
    <dgm:cxn modelId="{C3A6525E-297C-438D-8CBB-AA744FECCA68}" type="presParOf" srcId="{23CCA70C-0771-4527-AE41-E032BF5AE18D}" destId="{C4CD59E6-BDB4-4640-80A8-E6839E2D2EA9}" srcOrd="4" destOrd="0" presId="urn:microsoft.com/office/officeart/2008/layout/HorizontalMultiLevelHierarchy"/>
    <dgm:cxn modelId="{0659B3B7-46B1-4A8C-B3FA-A16DFE458535}" type="presParOf" srcId="{C4CD59E6-BDB4-4640-80A8-E6839E2D2EA9}" destId="{86E256CA-6F2B-4F37-B4F9-253F55757635}" srcOrd="0" destOrd="0" presId="urn:microsoft.com/office/officeart/2008/layout/HorizontalMultiLevelHierarchy"/>
    <dgm:cxn modelId="{2D14C2D4-2BB1-430D-AC4D-21BB623F2294}" type="presParOf" srcId="{23CCA70C-0771-4527-AE41-E032BF5AE18D}" destId="{BE22958B-7104-4260-8DB7-11949F96B0B0}" srcOrd="5" destOrd="0" presId="urn:microsoft.com/office/officeart/2008/layout/HorizontalMultiLevelHierarchy"/>
    <dgm:cxn modelId="{6740B97F-DC70-45F9-B59B-C5FAFE9E6690}" type="presParOf" srcId="{BE22958B-7104-4260-8DB7-11949F96B0B0}" destId="{62985E3A-460D-4CE7-9423-C2B804F48CB9}" srcOrd="0" destOrd="0" presId="urn:microsoft.com/office/officeart/2008/layout/HorizontalMultiLevelHierarchy"/>
    <dgm:cxn modelId="{441862A9-8197-4114-B678-444DF422E6DA}" type="presParOf" srcId="{BE22958B-7104-4260-8DB7-11949F96B0B0}" destId="{31727389-FFC2-470B-B590-3807C230812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9538C3-5F8C-444E-8B65-9CE1FD1BB4E1}" type="doc">
      <dgm:prSet loTypeId="urn:microsoft.com/office/officeart/2009/layout/CirclePictureHierarchy" loCatId="picture" qsTypeId="urn:microsoft.com/office/officeart/2005/8/quickstyle/3d7" qsCatId="3D" csTypeId="urn:microsoft.com/office/officeart/2005/8/colors/colorful3" csCatId="colorful" phldr="1"/>
      <dgm:spPr/>
      <dgm:t>
        <a:bodyPr/>
        <a:lstStyle/>
        <a:p>
          <a:endParaRPr lang="en-IN"/>
        </a:p>
      </dgm:t>
    </dgm:pt>
    <dgm:pt modelId="{1E97B54C-7849-4183-9845-FE9783D82283}">
      <dgm:prSet phldrT="[Text]" custT="1"/>
      <dgm:spPr/>
      <dgm:t>
        <a:bodyPr/>
        <a:lstStyle/>
        <a:p>
          <a:r>
            <a:rPr lang="en-US" sz="2000" dirty="0"/>
            <a:t>Trademark Search</a:t>
          </a:r>
          <a:endParaRPr lang="en-IN" sz="2000" dirty="0"/>
        </a:p>
      </dgm:t>
    </dgm:pt>
    <dgm:pt modelId="{0DCEE440-3397-4FDC-99D0-1234388452CA}" type="parTrans" cxnId="{539014ED-502C-46BC-8058-A2B426A24245}">
      <dgm:prSet/>
      <dgm:spPr/>
      <dgm:t>
        <a:bodyPr/>
        <a:lstStyle/>
        <a:p>
          <a:endParaRPr lang="en-IN"/>
        </a:p>
      </dgm:t>
    </dgm:pt>
    <dgm:pt modelId="{46FA5930-F41C-45B9-9924-1E813B28AB3B}" type="sibTrans" cxnId="{539014ED-502C-46BC-8058-A2B426A24245}">
      <dgm:prSet/>
      <dgm:spPr/>
      <dgm:t>
        <a:bodyPr/>
        <a:lstStyle/>
        <a:p>
          <a:endParaRPr lang="en-IN"/>
        </a:p>
      </dgm:t>
    </dgm:pt>
    <dgm:pt modelId="{5906C084-2FE7-4719-9B2E-3885BE44168E}">
      <dgm:prSet phldrT="[Text]" custT="1"/>
      <dgm:spPr/>
      <dgm:t>
        <a:bodyPr/>
        <a:lstStyle/>
        <a:p>
          <a:r>
            <a:rPr lang="en-US" sz="2000" dirty="0"/>
            <a:t>Application (TM filing)</a:t>
          </a:r>
          <a:endParaRPr lang="en-IN" sz="2000" dirty="0"/>
        </a:p>
      </dgm:t>
    </dgm:pt>
    <dgm:pt modelId="{384CF9A3-6B97-4555-A036-1DA6596FA127}" type="parTrans" cxnId="{3B187FF5-2720-488A-875B-A5813BE80E86}">
      <dgm:prSet/>
      <dgm:spPr/>
      <dgm:t>
        <a:bodyPr/>
        <a:lstStyle/>
        <a:p>
          <a:endParaRPr lang="en-IN"/>
        </a:p>
      </dgm:t>
    </dgm:pt>
    <dgm:pt modelId="{D9416A0E-F2BC-4A6D-9455-B19F72D3970E}" type="sibTrans" cxnId="{3B187FF5-2720-488A-875B-A5813BE80E86}">
      <dgm:prSet/>
      <dgm:spPr/>
      <dgm:t>
        <a:bodyPr/>
        <a:lstStyle/>
        <a:p>
          <a:endParaRPr lang="en-IN"/>
        </a:p>
      </dgm:t>
    </dgm:pt>
    <dgm:pt modelId="{236C0C7A-EBD4-4DA6-83CB-947F78503C22}">
      <dgm:prSet phldrT="[Text]" custT="1"/>
      <dgm:spPr/>
      <dgm:t>
        <a:bodyPr/>
        <a:lstStyle/>
        <a:p>
          <a:r>
            <a:rPr lang="en-US" sz="2000" dirty="0"/>
            <a:t>Objection</a:t>
          </a:r>
          <a:endParaRPr lang="en-IN" sz="2000" dirty="0"/>
        </a:p>
      </dgm:t>
    </dgm:pt>
    <dgm:pt modelId="{691E0DD2-CC1A-4B73-A3B1-DFF487995F26}" type="parTrans" cxnId="{EC835080-7701-45DA-83E4-EDAA8415B5FB}">
      <dgm:prSet/>
      <dgm:spPr/>
      <dgm:t>
        <a:bodyPr/>
        <a:lstStyle/>
        <a:p>
          <a:endParaRPr lang="en-IN"/>
        </a:p>
      </dgm:t>
    </dgm:pt>
    <dgm:pt modelId="{D187AE2B-AF1E-44D7-88B7-9E9B5E56F24C}" type="sibTrans" cxnId="{EC835080-7701-45DA-83E4-EDAA8415B5FB}">
      <dgm:prSet/>
      <dgm:spPr/>
      <dgm:t>
        <a:bodyPr/>
        <a:lstStyle/>
        <a:p>
          <a:endParaRPr lang="en-IN"/>
        </a:p>
      </dgm:t>
    </dgm:pt>
    <dgm:pt modelId="{82DF45B4-AEEF-4B58-8E60-F0FDD69F8DEF}">
      <dgm:prSet phldrT="[Text]" custT="1"/>
      <dgm:spPr/>
      <dgm:t>
        <a:bodyPr/>
        <a:lstStyle/>
        <a:p>
          <a:r>
            <a:rPr lang="en-US" sz="2000" dirty="0"/>
            <a:t>Acceptance </a:t>
          </a:r>
          <a:endParaRPr lang="en-IN" sz="2000" dirty="0"/>
        </a:p>
      </dgm:t>
    </dgm:pt>
    <dgm:pt modelId="{70ECC7D1-B5A9-4E84-ADC2-511BD3D593EA}" type="parTrans" cxnId="{76C46ACF-3486-4D7C-9A68-BF9AA3E16C9A}">
      <dgm:prSet/>
      <dgm:spPr/>
      <dgm:t>
        <a:bodyPr/>
        <a:lstStyle/>
        <a:p>
          <a:endParaRPr lang="en-IN"/>
        </a:p>
      </dgm:t>
    </dgm:pt>
    <dgm:pt modelId="{CE0DB1BA-F029-4166-AB2C-9E72E55B5300}" type="sibTrans" cxnId="{76C46ACF-3486-4D7C-9A68-BF9AA3E16C9A}">
      <dgm:prSet/>
      <dgm:spPr/>
      <dgm:t>
        <a:bodyPr/>
        <a:lstStyle/>
        <a:p>
          <a:endParaRPr lang="en-IN"/>
        </a:p>
      </dgm:t>
    </dgm:pt>
    <dgm:pt modelId="{D527A7C7-7BCB-426A-B55D-DC337916DFD0}">
      <dgm:prSet phldrT="[Text]" custT="1"/>
      <dgm:spPr/>
      <dgm:t>
        <a:bodyPr/>
        <a:lstStyle/>
        <a:p>
          <a:r>
            <a:rPr lang="en-US" sz="2000" dirty="0"/>
            <a:t>Journal Acceptance</a:t>
          </a:r>
          <a:endParaRPr lang="en-IN" sz="2000" dirty="0"/>
        </a:p>
      </dgm:t>
    </dgm:pt>
    <dgm:pt modelId="{6AF515D6-FE89-4C25-B39A-D72D4285A4C0}" type="parTrans" cxnId="{559D1D22-4CDA-4DEA-B458-65A626A84280}">
      <dgm:prSet/>
      <dgm:spPr/>
      <dgm:t>
        <a:bodyPr/>
        <a:lstStyle/>
        <a:p>
          <a:endParaRPr lang="en-IN"/>
        </a:p>
      </dgm:t>
    </dgm:pt>
    <dgm:pt modelId="{0EF28CB2-599B-409E-A0A2-657269DB32B3}" type="sibTrans" cxnId="{559D1D22-4CDA-4DEA-B458-65A626A84280}">
      <dgm:prSet/>
      <dgm:spPr/>
      <dgm:t>
        <a:bodyPr/>
        <a:lstStyle/>
        <a:p>
          <a:endParaRPr lang="en-IN"/>
        </a:p>
      </dgm:t>
    </dgm:pt>
    <dgm:pt modelId="{DFD6CB12-6C4B-49AD-A9FB-DCDEABDBDD32}">
      <dgm:prSet phldrT="[Text]" custT="1"/>
      <dgm:spPr/>
      <dgm:t>
        <a:bodyPr/>
        <a:lstStyle/>
        <a:p>
          <a:r>
            <a:rPr lang="en-US" sz="2000" dirty="0"/>
            <a:t>Opposition</a:t>
          </a:r>
          <a:endParaRPr lang="en-IN" sz="2000" dirty="0"/>
        </a:p>
      </dgm:t>
    </dgm:pt>
    <dgm:pt modelId="{868D9EE0-E9CB-4954-BCCA-7BED231EA17B}" type="parTrans" cxnId="{6BFEDF9D-D6F4-4644-B1DF-56D3AB85626D}">
      <dgm:prSet/>
      <dgm:spPr/>
      <dgm:t>
        <a:bodyPr/>
        <a:lstStyle/>
        <a:p>
          <a:endParaRPr lang="en-IN"/>
        </a:p>
      </dgm:t>
    </dgm:pt>
    <dgm:pt modelId="{5D2E29EE-19FD-4447-B1D2-9454D18680BF}" type="sibTrans" cxnId="{6BFEDF9D-D6F4-4644-B1DF-56D3AB85626D}">
      <dgm:prSet/>
      <dgm:spPr/>
      <dgm:t>
        <a:bodyPr/>
        <a:lstStyle/>
        <a:p>
          <a:endParaRPr lang="en-IN"/>
        </a:p>
      </dgm:t>
    </dgm:pt>
    <dgm:pt modelId="{A9D30AEE-7752-472A-B9B8-A52CD69E5138}">
      <dgm:prSet phldrT="[Text]" custT="1"/>
      <dgm:spPr/>
      <dgm:t>
        <a:bodyPr/>
        <a:lstStyle/>
        <a:p>
          <a:r>
            <a:rPr lang="en-US" sz="2000" dirty="0"/>
            <a:t>Trademark Registration</a:t>
          </a:r>
          <a:endParaRPr lang="en-IN" sz="2000" dirty="0"/>
        </a:p>
      </dgm:t>
    </dgm:pt>
    <dgm:pt modelId="{98B87335-A032-4F3E-8875-056AA3F174C3}" type="parTrans" cxnId="{69352D39-547E-4233-862F-98BC80160737}">
      <dgm:prSet/>
      <dgm:spPr/>
      <dgm:t>
        <a:bodyPr/>
        <a:lstStyle/>
        <a:p>
          <a:endParaRPr lang="en-IN"/>
        </a:p>
      </dgm:t>
    </dgm:pt>
    <dgm:pt modelId="{C61F5FE8-FFCF-42BE-A553-73D3A7EC434B}" type="sibTrans" cxnId="{69352D39-547E-4233-862F-98BC80160737}">
      <dgm:prSet/>
      <dgm:spPr/>
      <dgm:t>
        <a:bodyPr/>
        <a:lstStyle/>
        <a:p>
          <a:endParaRPr lang="en-IN"/>
        </a:p>
      </dgm:t>
    </dgm:pt>
    <dgm:pt modelId="{2C43688A-532E-4FDA-875D-30CE38EA6FF4}" type="pres">
      <dgm:prSet presAssocID="{E99538C3-5F8C-444E-8B65-9CE1FD1BB4E1}" presName="hierChild1" presStyleCnt="0">
        <dgm:presLayoutVars>
          <dgm:chPref val="1"/>
          <dgm:dir/>
          <dgm:animOne val="branch"/>
          <dgm:animLvl val="lvl"/>
          <dgm:resizeHandles/>
        </dgm:presLayoutVars>
      </dgm:prSet>
      <dgm:spPr/>
    </dgm:pt>
    <dgm:pt modelId="{88B68D2C-BBD4-437C-9EA3-7B87F9155200}" type="pres">
      <dgm:prSet presAssocID="{1E97B54C-7849-4183-9845-FE9783D82283}" presName="hierRoot1" presStyleCnt="0"/>
      <dgm:spPr/>
    </dgm:pt>
    <dgm:pt modelId="{602814F0-351D-4657-8FDE-E7B8EE7C39BB}" type="pres">
      <dgm:prSet presAssocID="{1E97B54C-7849-4183-9845-FE9783D82283}" presName="composite" presStyleCnt="0"/>
      <dgm:spPr/>
    </dgm:pt>
    <dgm:pt modelId="{CC4D75CF-A1A3-489A-B9B5-91A06D24D06F}" type="pres">
      <dgm:prSet presAssocID="{1E97B54C-7849-4183-9845-FE9783D82283}" presName="image" presStyleLbl="node0" presStyleIdx="0" presStyleCnt="2"/>
      <dgm:spPr/>
    </dgm:pt>
    <dgm:pt modelId="{00C93C6B-1AEC-4061-9C46-C128705D7B67}" type="pres">
      <dgm:prSet presAssocID="{1E97B54C-7849-4183-9845-FE9783D82283}" presName="text" presStyleLbl="revTx" presStyleIdx="0" presStyleCnt="7">
        <dgm:presLayoutVars>
          <dgm:chPref val="3"/>
        </dgm:presLayoutVars>
      </dgm:prSet>
      <dgm:spPr/>
    </dgm:pt>
    <dgm:pt modelId="{03A51C0D-EB1E-4E73-B4ED-88408B5B4ABD}" type="pres">
      <dgm:prSet presAssocID="{1E97B54C-7849-4183-9845-FE9783D82283}" presName="hierChild2" presStyleCnt="0"/>
      <dgm:spPr/>
    </dgm:pt>
    <dgm:pt modelId="{4A32CC73-B1A8-4012-99F8-2FD6B8699F3E}" type="pres">
      <dgm:prSet presAssocID="{5906C084-2FE7-4719-9B2E-3885BE44168E}" presName="hierRoot1" presStyleCnt="0"/>
      <dgm:spPr/>
    </dgm:pt>
    <dgm:pt modelId="{FED8E411-3C93-4103-BBCF-98CB1B3A9248}" type="pres">
      <dgm:prSet presAssocID="{5906C084-2FE7-4719-9B2E-3885BE44168E}" presName="composite" presStyleCnt="0"/>
      <dgm:spPr/>
    </dgm:pt>
    <dgm:pt modelId="{60489471-D483-484C-A72D-07294DA32F28}" type="pres">
      <dgm:prSet presAssocID="{5906C084-2FE7-4719-9B2E-3885BE44168E}" presName="image" presStyleLbl="node0" presStyleIdx="1" presStyleCnt="2"/>
      <dgm:spPr/>
    </dgm:pt>
    <dgm:pt modelId="{2C400799-6883-4B32-B68C-E1FA62C2A08D}" type="pres">
      <dgm:prSet presAssocID="{5906C084-2FE7-4719-9B2E-3885BE44168E}" presName="text" presStyleLbl="revTx" presStyleIdx="1" presStyleCnt="7">
        <dgm:presLayoutVars>
          <dgm:chPref val="3"/>
        </dgm:presLayoutVars>
      </dgm:prSet>
      <dgm:spPr/>
    </dgm:pt>
    <dgm:pt modelId="{59381FA6-57B9-4B82-8AB3-C53E2C0D7E03}" type="pres">
      <dgm:prSet presAssocID="{5906C084-2FE7-4719-9B2E-3885BE44168E}" presName="hierChild2" presStyleCnt="0"/>
      <dgm:spPr/>
    </dgm:pt>
    <dgm:pt modelId="{B025DE62-1072-494F-AE8D-7E19D7F0AE54}" type="pres">
      <dgm:prSet presAssocID="{70ECC7D1-B5A9-4E84-ADC2-511BD3D593EA}" presName="Name10" presStyleLbl="parChTrans1D2" presStyleIdx="0" presStyleCnt="2"/>
      <dgm:spPr/>
    </dgm:pt>
    <dgm:pt modelId="{7485111D-038F-479A-A6C5-0EF3AD09F631}" type="pres">
      <dgm:prSet presAssocID="{82DF45B4-AEEF-4B58-8E60-F0FDD69F8DEF}" presName="hierRoot2" presStyleCnt="0"/>
      <dgm:spPr/>
    </dgm:pt>
    <dgm:pt modelId="{0E04C969-CD3A-4041-8E1D-A3E68B72955C}" type="pres">
      <dgm:prSet presAssocID="{82DF45B4-AEEF-4B58-8E60-F0FDD69F8DEF}" presName="composite2" presStyleCnt="0"/>
      <dgm:spPr/>
    </dgm:pt>
    <dgm:pt modelId="{6BEEA05A-B96C-4C62-B00B-DA5CDAD3F3DC}" type="pres">
      <dgm:prSet presAssocID="{82DF45B4-AEEF-4B58-8E60-F0FDD69F8DEF}" presName="image2" presStyleLbl="node2" presStyleIdx="0" presStyleCnt="2"/>
      <dgm:spPr/>
    </dgm:pt>
    <dgm:pt modelId="{0502A2C6-C7DC-47AA-A786-4C2DF256A89C}" type="pres">
      <dgm:prSet presAssocID="{82DF45B4-AEEF-4B58-8E60-F0FDD69F8DEF}" presName="text2" presStyleLbl="revTx" presStyleIdx="2" presStyleCnt="7">
        <dgm:presLayoutVars>
          <dgm:chPref val="3"/>
        </dgm:presLayoutVars>
      </dgm:prSet>
      <dgm:spPr/>
    </dgm:pt>
    <dgm:pt modelId="{14BFC030-A541-4B49-A3DC-624D4660F324}" type="pres">
      <dgm:prSet presAssocID="{82DF45B4-AEEF-4B58-8E60-F0FDD69F8DEF}" presName="hierChild3" presStyleCnt="0"/>
      <dgm:spPr/>
    </dgm:pt>
    <dgm:pt modelId="{F8756A1E-81A1-48AB-B243-95A41E4378A8}" type="pres">
      <dgm:prSet presAssocID="{6AF515D6-FE89-4C25-B39A-D72D4285A4C0}" presName="Name17" presStyleLbl="parChTrans1D3" presStyleIdx="0" presStyleCnt="1"/>
      <dgm:spPr/>
    </dgm:pt>
    <dgm:pt modelId="{169E884D-C164-480A-93E0-A2272CAFDBD8}" type="pres">
      <dgm:prSet presAssocID="{D527A7C7-7BCB-426A-B55D-DC337916DFD0}" presName="hierRoot3" presStyleCnt="0"/>
      <dgm:spPr/>
    </dgm:pt>
    <dgm:pt modelId="{E4BB8005-9A02-4F75-85DD-175AF30B549A}" type="pres">
      <dgm:prSet presAssocID="{D527A7C7-7BCB-426A-B55D-DC337916DFD0}" presName="composite3" presStyleCnt="0"/>
      <dgm:spPr/>
    </dgm:pt>
    <dgm:pt modelId="{DEEEB6EF-FD72-4B9A-B234-0679B80647E1}" type="pres">
      <dgm:prSet presAssocID="{D527A7C7-7BCB-426A-B55D-DC337916DFD0}" presName="image3" presStyleLbl="node3" presStyleIdx="0" presStyleCnt="1"/>
      <dgm:spPr>
        <a:blipFill>
          <a:blip xmlns:r="http://schemas.openxmlformats.org/officeDocument/2006/relationships" r:embed="rId1" cstate="print"/>
          <a:srcRect/>
          <a:stretch>
            <a:fillRect l="-17000" r="-17000"/>
          </a:stretch>
        </a:blipFill>
      </dgm:spPr>
    </dgm:pt>
    <dgm:pt modelId="{C9BF15FC-C409-4559-81AE-8E6891E617BB}" type="pres">
      <dgm:prSet presAssocID="{D527A7C7-7BCB-426A-B55D-DC337916DFD0}" presName="text3" presStyleLbl="revTx" presStyleIdx="3" presStyleCnt="7">
        <dgm:presLayoutVars>
          <dgm:chPref val="3"/>
        </dgm:presLayoutVars>
      </dgm:prSet>
      <dgm:spPr/>
    </dgm:pt>
    <dgm:pt modelId="{7D914A20-F899-473C-9497-24DDDF108B27}" type="pres">
      <dgm:prSet presAssocID="{D527A7C7-7BCB-426A-B55D-DC337916DFD0}" presName="hierChild4" presStyleCnt="0"/>
      <dgm:spPr/>
    </dgm:pt>
    <dgm:pt modelId="{F311BEE3-A0B6-4CD2-9F67-82843561A36A}" type="pres">
      <dgm:prSet presAssocID="{868D9EE0-E9CB-4954-BCCA-7BED231EA17B}" presName="Name23" presStyleLbl="parChTrans1D4" presStyleIdx="0" presStyleCnt="2"/>
      <dgm:spPr/>
    </dgm:pt>
    <dgm:pt modelId="{94C5BE53-2BAF-4C8D-8A18-BCD1D723CBF4}" type="pres">
      <dgm:prSet presAssocID="{DFD6CB12-6C4B-49AD-A9FB-DCDEABDBDD32}" presName="hierRoot4" presStyleCnt="0"/>
      <dgm:spPr/>
    </dgm:pt>
    <dgm:pt modelId="{1A3E1C4A-68A7-4B57-8230-3B42BACC8F9F}" type="pres">
      <dgm:prSet presAssocID="{DFD6CB12-6C4B-49AD-A9FB-DCDEABDBDD32}" presName="composite4" presStyleCnt="0"/>
      <dgm:spPr/>
    </dgm:pt>
    <dgm:pt modelId="{2FB0B97F-424F-440A-9E98-871448FE5A58}" type="pres">
      <dgm:prSet presAssocID="{DFD6CB12-6C4B-49AD-A9FB-DCDEABDBDD32}" presName="image4" presStyleLbl="node4" presStyleIdx="0" presStyleCnt="2"/>
      <dgm:spPr/>
    </dgm:pt>
    <dgm:pt modelId="{8FB31DA3-B854-4F02-8F81-F0A58CD83DB2}" type="pres">
      <dgm:prSet presAssocID="{DFD6CB12-6C4B-49AD-A9FB-DCDEABDBDD32}" presName="text4" presStyleLbl="revTx" presStyleIdx="4" presStyleCnt="7">
        <dgm:presLayoutVars>
          <dgm:chPref val="3"/>
        </dgm:presLayoutVars>
      </dgm:prSet>
      <dgm:spPr/>
    </dgm:pt>
    <dgm:pt modelId="{6C01490D-70C3-477B-9F47-D3C1EBFEF5DD}" type="pres">
      <dgm:prSet presAssocID="{DFD6CB12-6C4B-49AD-A9FB-DCDEABDBDD32}" presName="hierChild5" presStyleCnt="0"/>
      <dgm:spPr/>
    </dgm:pt>
    <dgm:pt modelId="{5ACCF02E-BA5D-4B39-893D-210F6696F8B7}" type="pres">
      <dgm:prSet presAssocID="{98B87335-A032-4F3E-8875-056AA3F174C3}" presName="Name23" presStyleLbl="parChTrans1D4" presStyleIdx="1" presStyleCnt="2"/>
      <dgm:spPr/>
    </dgm:pt>
    <dgm:pt modelId="{039B289E-C791-43B1-B6FF-7F69AED8E2C8}" type="pres">
      <dgm:prSet presAssocID="{A9D30AEE-7752-472A-B9B8-A52CD69E5138}" presName="hierRoot4" presStyleCnt="0"/>
      <dgm:spPr/>
    </dgm:pt>
    <dgm:pt modelId="{0D0197FA-04EE-4B19-9C97-9F7C04A0D480}" type="pres">
      <dgm:prSet presAssocID="{A9D30AEE-7752-472A-B9B8-A52CD69E5138}" presName="composite4" presStyleCnt="0"/>
      <dgm:spPr/>
    </dgm:pt>
    <dgm:pt modelId="{7FFD99D8-7B66-4BCB-AB6C-0ADB3760CC7D}" type="pres">
      <dgm:prSet presAssocID="{A9D30AEE-7752-472A-B9B8-A52CD69E5138}" presName="image4" presStyleLbl="node4" presStyleIdx="1" presStyleCnt="2"/>
      <dgm:spPr/>
    </dgm:pt>
    <dgm:pt modelId="{D6667414-9B6E-48DD-92A9-1CE4BBF8EED0}" type="pres">
      <dgm:prSet presAssocID="{A9D30AEE-7752-472A-B9B8-A52CD69E5138}" presName="text4" presStyleLbl="revTx" presStyleIdx="5" presStyleCnt="7">
        <dgm:presLayoutVars>
          <dgm:chPref val="3"/>
        </dgm:presLayoutVars>
      </dgm:prSet>
      <dgm:spPr/>
    </dgm:pt>
    <dgm:pt modelId="{62C12877-C092-4871-93B4-92AB326EF30E}" type="pres">
      <dgm:prSet presAssocID="{A9D30AEE-7752-472A-B9B8-A52CD69E5138}" presName="hierChild5" presStyleCnt="0"/>
      <dgm:spPr/>
    </dgm:pt>
    <dgm:pt modelId="{1C239D56-FBC6-405B-81BC-E9338ECFAAF3}" type="pres">
      <dgm:prSet presAssocID="{691E0DD2-CC1A-4B73-A3B1-DFF487995F26}" presName="Name10" presStyleLbl="parChTrans1D2" presStyleIdx="1" presStyleCnt="2"/>
      <dgm:spPr/>
    </dgm:pt>
    <dgm:pt modelId="{E744F6A0-BD85-40F1-895E-FAC265494955}" type="pres">
      <dgm:prSet presAssocID="{236C0C7A-EBD4-4DA6-83CB-947F78503C22}" presName="hierRoot2" presStyleCnt="0"/>
      <dgm:spPr/>
    </dgm:pt>
    <dgm:pt modelId="{570F72F6-2D9C-4939-9D37-FD83260952CD}" type="pres">
      <dgm:prSet presAssocID="{236C0C7A-EBD4-4DA6-83CB-947F78503C22}" presName="composite2" presStyleCnt="0"/>
      <dgm:spPr/>
    </dgm:pt>
    <dgm:pt modelId="{87DF1DB5-E029-4D56-B847-B0321B6C69F9}" type="pres">
      <dgm:prSet presAssocID="{236C0C7A-EBD4-4DA6-83CB-947F78503C22}" presName="image2" presStyleLbl="node2" presStyleIdx="1" presStyleCnt="2"/>
      <dgm:spPr/>
    </dgm:pt>
    <dgm:pt modelId="{9A73D92F-E02F-4B2A-9FC4-ED28CFD9FF6E}" type="pres">
      <dgm:prSet presAssocID="{236C0C7A-EBD4-4DA6-83CB-947F78503C22}" presName="text2" presStyleLbl="revTx" presStyleIdx="6" presStyleCnt="7">
        <dgm:presLayoutVars>
          <dgm:chPref val="3"/>
        </dgm:presLayoutVars>
      </dgm:prSet>
      <dgm:spPr/>
    </dgm:pt>
    <dgm:pt modelId="{0EDA77D3-7972-4FDD-A3F9-1D1D63956220}" type="pres">
      <dgm:prSet presAssocID="{236C0C7A-EBD4-4DA6-83CB-947F78503C22}" presName="hierChild3" presStyleCnt="0"/>
      <dgm:spPr/>
    </dgm:pt>
  </dgm:ptLst>
  <dgm:cxnLst>
    <dgm:cxn modelId="{81C0A207-575A-4326-93A2-DA3E11EAE41E}" type="presOf" srcId="{868D9EE0-E9CB-4954-BCCA-7BED231EA17B}" destId="{F311BEE3-A0B6-4CD2-9F67-82843561A36A}" srcOrd="0" destOrd="0" presId="urn:microsoft.com/office/officeart/2009/layout/CirclePictureHierarchy"/>
    <dgm:cxn modelId="{B9EEE307-4D8D-46F5-927A-DE1CA4AEBDF3}" type="presOf" srcId="{691E0DD2-CC1A-4B73-A3B1-DFF487995F26}" destId="{1C239D56-FBC6-405B-81BC-E9338ECFAAF3}" srcOrd="0" destOrd="0" presId="urn:microsoft.com/office/officeart/2009/layout/CirclePictureHierarchy"/>
    <dgm:cxn modelId="{E6F1230A-BB01-40B0-8FFA-D778AE9D15A0}" type="presOf" srcId="{6AF515D6-FE89-4C25-B39A-D72D4285A4C0}" destId="{F8756A1E-81A1-48AB-B243-95A41E4378A8}" srcOrd="0" destOrd="0" presId="urn:microsoft.com/office/officeart/2009/layout/CirclePictureHierarchy"/>
    <dgm:cxn modelId="{559D1D22-4CDA-4DEA-B458-65A626A84280}" srcId="{82DF45B4-AEEF-4B58-8E60-F0FDD69F8DEF}" destId="{D527A7C7-7BCB-426A-B55D-DC337916DFD0}" srcOrd="0" destOrd="0" parTransId="{6AF515D6-FE89-4C25-B39A-D72D4285A4C0}" sibTransId="{0EF28CB2-599B-409E-A0A2-657269DB32B3}"/>
    <dgm:cxn modelId="{36DF3426-5CB3-4E55-9964-1C753E56790F}" type="presOf" srcId="{DFD6CB12-6C4B-49AD-A9FB-DCDEABDBDD32}" destId="{8FB31DA3-B854-4F02-8F81-F0A58CD83DB2}" srcOrd="0" destOrd="0" presId="urn:microsoft.com/office/officeart/2009/layout/CirclePictureHierarchy"/>
    <dgm:cxn modelId="{5DC82028-4377-402B-AA07-04C5F01D98F8}" type="presOf" srcId="{A9D30AEE-7752-472A-B9B8-A52CD69E5138}" destId="{D6667414-9B6E-48DD-92A9-1CE4BBF8EED0}" srcOrd="0" destOrd="0" presId="urn:microsoft.com/office/officeart/2009/layout/CirclePictureHierarchy"/>
    <dgm:cxn modelId="{69352D39-547E-4233-862F-98BC80160737}" srcId="{D527A7C7-7BCB-426A-B55D-DC337916DFD0}" destId="{A9D30AEE-7752-472A-B9B8-A52CD69E5138}" srcOrd="1" destOrd="0" parTransId="{98B87335-A032-4F3E-8875-056AA3F174C3}" sibTransId="{C61F5FE8-FFCF-42BE-A553-73D3A7EC434B}"/>
    <dgm:cxn modelId="{7CA69869-662B-4682-AEFF-1883D631A249}" type="presOf" srcId="{1E97B54C-7849-4183-9845-FE9783D82283}" destId="{00C93C6B-1AEC-4061-9C46-C128705D7B67}" srcOrd="0" destOrd="0" presId="urn:microsoft.com/office/officeart/2009/layout/CirclePictureHierarchy"/>
    <dgm:cxn modelId="{58C54D70-0F0B-462A-8BB1-B8BE34D588ED}" type="presOf" srcId="{70ECC7D1-B5A9-4E84-ADC2-511BD3D593EA}" destId="{B025DE62-1072-494F-AE8D-7E19D7F0AE54}" srcOrd="0" destOrd="0" presId="urn:microsoft.com/office/officeart/2009/layout/CirclePictureHierarchy"/>
    <dgm:cxn modelId="{149FF47D-0DC3-4A9C-B72F-AB738100143F}" type="presOf" srcId="{5906C084-2FE7-4719-9B2E-3885BE44168E}" destId="{2C400799-6883-4B32-B68C-E1FA62C2A08D}" srcOrd="0" destOrd="0" presId="urn:microsoft.com/office/officeart/2009/layout/CirclePictureHierarchy"/>
    <dgm:cxn modelId="{EC835080-7701-45DA-83E4-EDAA8415B5FB}" srcId="{5906C084-2FE7-4719-9B2E-3885BE44168E}" destId="{236C0C7A-EBD4-4DA6-83CB-947F78503C22}" srcOrd="1" destOrd="0" parTransId="{691E0DD2-CC1A-4B73-A3B1-DFF487995F26}" sibTransId="{D187AE2B-AF1E-44D7-88B7-9E9B5E56F24C}"/>
    <dgm:cxn modelId="{702BB984-6ADD-4D5D-B2A4-62979829F3C5}" type="presOf" srcId="{D527A7C7-7BCB-426A-B55D-DC337916DFD0}" destId="{C9BF15FC-C409-4559-81AE-8E6891E617BB}" srcOrd="0" destOrd="0" presId="urn:microsoft.com/office/officeart/2009/layout/CirclePictureHierarchy"/>
    <dgm:cxn modelId="{2F0DD397-4654-4D63-B17D-255A05FC383C}" type="presOf" srcId="{82DF45B4-AEEF-4B58-8E60-F0FDD69F8DEF}" destId="{0502A2C6-C7DC-47AA-A786-4C2DF256A89C}" srcOrd="0" destOrd="0" presId="urn:microsoft.com/office/officeart/2009/layout/CirclePictureHierarchy"/>
    <dgm:cxn modelId="{6BFEDF9D-D6F4-4644-B1DF-56D3AB85626D}" srcId="{D527A7C7-7BCB-426A-B55D-DC337916DFD0}" destId="{DFD6CB12-6C4B-49AD-A9FB-DCDEABDBDD32}" srcOrd="0" destOrd="0" parTransId="{868D9EE0-E9CB-4954-BCCA-7BED231EA17B}" sibTransId="{5D2E29EE-19FD-4447-B1D2-9454D18680BF}"/>
    <dgm:cxn modelId="{5FE551A7-B32D-490C-8CE2-DB357A3B7AB1}" type="presOf" srcId="{236C0C7A-EBD4-4DA6-83CB-947F78503C22}" destId="{9A73D92F-E02F-4B2A-9FC4-ED28CFD9FF6E}" srcOrd="0" destOrd="0" presId="urn:microsoft.com/office/officeart/2009/layout/CirclePictureHierarchy"/>
    <dgm:cxn modelId="{76C46ACF-3486-4D7C-9A68-BF9AA3E16C9A}" srcId="{5906C084-2FE7-4719-9B2E-3885BE44168E}" destId="{82DF45B4-AEEF-4B58-8E60-F0FDD69F8DEF}" srcOrd="0" destOrd="0" parTransId="{70ECC7D1-B5A9-4E84-ADC2-511BD3D593EA}" sibTransId="{CE0DB1BA-F029-4166-AB2C-9E72E55B5300}"/>
    <dgm:cxn modelId="{539014ED-502C-46BC-8058-A2B426A24245}" srcId="{E99538C3-5F8C-444E-8B65-9CE1FD1BB4E1}" destId="{1E97B54C-7849-4183-9845-FE9783D82283}" srcOrd="0" destOrd="0" parTransId="{0DCEE440-3397-4FDC-99D0-1234388452CA}" sibTransId="{46FA5930-F41C-45B9-9924-1E813B28AB3B}"/>
    <dgm:cxn modelId="{2E91D2EF-4D06-42E4-866D-BF5D81BE48A1}" type="presOf" srcId="{98B87335-A032-4F3E-8875-056AA3F174C3}" destId="{5ACCF02E-BA5D-4B39-893D-210F6696F8B7}" srcOrd="0" destOrd="0" presId="urn:microsoft.com/office/officeart/2009/layout/CirclePictureHierarchy"/>
    <dgm:cxn modelId="{3B187FF5-2720-488A-875B-A5813BE80E86}" srcId="{E99538C3-5F8C-444E-8B65-9CE1FD1BB4E1}" destId="{5906C084-2FE7-4719-9B2E-3885BE44168E}" srcOrd="1" destOrd="0" parTransId="{384CF9A3-6B97-4555-A036-1DA6596FA127}" sibTransId="{D9416A0E-F2BC-4A6D-9455-B19F72D3970E}"/>
    <dgm:cxn modelId="{A78D06F7-9A54-4D3A-A06F-5E3860FE9201}" type="presOf" srcId="{E99538C3-5F8C-444E-8B65-9CE1FD1BB4E1}" destId="{2C43688A-532E-4FDA-875D-30CE38EA6FF4}" srcOrd="0" destOrd="0" presId="urn:microsoft.com/office/officeart/2009/layout/CirclePictureHierarchy"/>
    <dgm:cxn modelId="{8143C8CD-6B89-4DD9-8FCA-A453B0EFDB8F}" type="presParOf" srcId="{2C43688A-532E-4FDA-875D-30CE38EA6FF4}" destId="{88B68D2C-BBD4-437C-9EA3-7B87F9155200}" srcOrd="0" destOrd="0" presId="urn:microsoft.com/office/officeart/2009/layout/CirclePictureHierarchy"/>
    <dgm:cxn modelId="{9CF04D77-A925-4418-9A06-36FD4E68C79A}" type="presParOf" srcId="{88B68D2C-BBD4-437C-9EA3-7B87F9155200}" destId="{602814F0-351D-4657-8FDE-E7B8EE7C39BB}" srcOrd="0" destOrd="0" presId="urn:microsoft.com/office/officeart/2009/layout/CirclePictureHierarchy"/>
    <dgm:cxn modelId="{3FC27B65-1134-4CB3-9AE5-D5326C6B17AE}" type="presParOf" srcId="{602814F0-351D-4657-8FDE-E7B8EE7C39BB}" destId="{CC4D75CF-A1A3-489A-B9B5-91A06D24D06F}" srcOrd="0" destOrd="0" presId="urn:microsoft.com/office/officeart/2009/layout/CirclePictureHierarchy"/>
    <dgm:cxn modelId="{BDAD811E-F784-4FD3-9C7E-22D8F43E3800}" type="presParOf" srcId="{602814F0-351D-4657-8FDE-E7B8EE7C39BB}" destId="{00C93C6B-1AEC-4061-9C46-C128705D7B67}" srcOrd="1" destOrd="0" presId="urn:microsoft.com/office/officeart/2009/layout/CirclePictureHierarchy"/>
    <dgm:cxn modelId="{3284B003-F215-4E62-9F15-C30FEC2A2915}" type="presParOf" srcId="{88B68D2C-BBD4-437C-9EA3-7B87F9155200}" destId="{03A51C0D-EB1E-4E73-B4ED-88408B5B4ABD}" srcOrd="1" destOrd="0" presId="urn:microsoft.com/office/officeart/2009/layout/CirclePictureHierarchy"/>
    <dgm:cxn modelId="{98D390D2-F9FC-43D8-B316-0763CB6FD839}" type="presParOf" srcId="{2C43688A-532E-4FDA-875D-30CE38EA6FF4}" destId="{4A32CC73-B1A8-4012-99F8-2FD6B8699F3E}" srcOrd="1" destOrd="0" presId="urn:microsoft.com/office/officeart/2009/layout/CirclePictureHierarchy"/>
    <dgm:cxn modelId="{8841E9CE-FE7B-4945-9578-354E8354C24D}" type="presParOf" srcId="{4A32CC73-B1A8-4012-99F8-2FD6B8699F3E}" destId="{FED8E411-3C93-4103-BBCF-98CB1B3A9248}" srcOrd="0" destOrd="0" presId="urn:microsoft.com/office/officeart/2009/layout/CirclePictureHierarchy"/>
    <dgm:cxn modelId="{E3B0DDCE-82A9-49CD-896C-EE62973CD0A9}" type="presParOf" srcId="{FED8E411-3C93-4103-BBCF-98CB1B3A9248}" destId="{60489471-D483-484C-A72D-07294DA32F28}" srcOrd="0" destOrd="0" presId="urn:microsoft.com/office/officeart/2009/layout/CirclePictureHierarchy"/>
    <dgm:cxn modelId="{040D82C2-796C-451A-BC75-5799726B935F}" type="presParOf" srcId="{FED8E411-3C93-4103-BBCF-98CB1B3A9248}" destId="{2C400799-6883-4B32-B68C-E1FA62C2A08D}" srcOrd="1" destOrd="0" presId="urn:microsoft.com/office/officeart/2009/layout/CirclePictureHierarchy"/>
    <dgm:cxn modelId="{2672F9DA-7E00-4651-9817-3312FB3E42EE}" type="presParOf" srcId="{4A32CC73-B1A8-4012-99F8-2FD6B8699F3E}" destId="{59381FA6-57B9-4B82-8AB3-C53E2C0D7E03}" srcOrd="1" destOrd="0" presId="urn:microsoft.com/office/officeart/2009/layout/CirclePictureHierarchy"/>
    <dgm:cxn modelId="{79B7A8D2-FA2E-4AD4-9357-E7E5374BCD40}" type="presParOf" srcId="{59381FA6-57B9-4B82-8AB3-C53E2C0D7E03}" destId="{B025DE62-1072-494F-AE8D-7E19D7F0AE54}" srcOrd="0" destOrd="0" presId="urn:microsoft.com/office/officeart/2009/layout/CirclePictureHierarchy"/>
    <dgm:cxn modelId="{63D30F73-6B80-43CC-9513-A58F6384E691}" type="presParOf" srcId="{59381FA6-57B9-4B82-8AB3-C53E2C0D7E03}" destId="{7485111D-038F-479A-A6C5-0EF3AD09F631}" srcOrd="1" destOrd="0" presId="urn:microsoft.com/office/officeart/2009/layout/CirclePictureHierarchy"/>
    <dgm:cxn modelId="{5B9E4878-393F-429D-AFFC-D0572E9CCBBB}" type="presParOf" srcId="{7485111D-038F-479A-A6C5-0EF3AD09F631}" destId="{0E04C969-CD3A-4041-8E1D-A3E68B72955C}" srcOrd="0" destOrd="0" presId="urn:microsoft.com/office/officeart/2009/layout/CirclePictureHierarchy"/>
    <dgm:cxn modelId="{BF57ACFE-B470-4EE8-BB96-E0B7D6FFF5B3}" type="presParOf" srcId="{0E04C969-CD3A-4041-8E1D-A3E68B72955C}" destId="{6BEEA05A-B96C-4C62-B00B-DA5CDAD3F3DC}" srcOrd="0" destOrd="0" presId="urn:microsoft.com/office/officeart/2009/layout/CirclePictureHierarchy"/>
    <dgm:cxn modelId="{6CD2B3D8-E513-425B-8743-65E476D0366F}" type="presParOf" srcId="{0E04C969-CD3A-4041-8E1D-A3E68B72955C}" destId="{0502A2C6-C7DC-47AA-A786-4C2DF256A89C}" srcOrd="1" destOrd="0" presId="urn:microsoft.com/office/officeart/2009/layout/CirclePictureHierarchy"/>
    <dgm:cxn modelId="{C46C07B5-C321-4E71-836F-9980DFB80970}" type="presParOf" srcId="{7485111D-038F-479A-A6C5-0EF3AD09F631}" destId="{14BFC030-A541-4B49-A3DC-624D4660F324}" srcOrd="1" destOrd="0" presId="urn:microsoft.com/office/officeart/2009/layout/CirclePictureHierarchy"/>
    <dgm:cxn modelId="{686FB086-D985-413D-AB9E-1D6CACCF849B}" type="presParOf" srcId="{14BFC030-A541-4B49-A3DC-624D4660F324}" destId="{F8756A1E-81A1-48AB-B243-95A41E4378A8}" srcOrd="0" destOrd="0" presId="urn:microsoft.com/office/officeart/2009/layout/CirclePictureHierarchy"/>
    <dgm:cxn modelId="{99A23A46-849A-4DDC-AEE8-0196BC1B0EA2}" type="presParOf" srcId="{14BFC030-A541-4B49-A3DC-624D4660F324}" destId="{169E884D-C164-480A-93E0-A2272CAFDBD8}" srcOrd="1" destOrd="0" presId="urn:microsoft.com/office/officeart/2009/layout/CirclePictureHierarchy"/>
    <dgm:cxn modelId="{7532B2E9-75CC-4FDE-A0D6-7C3BE8EB4751}" type="presParOf" srcId="{169E884D-C164-480A-93E0-A2272CAFDBD8}" destId="{E4BB8005-9A02-4F75-85DD-175AF30B549A}" srcOrd="0" destOrd="0" presId="urn:microsoft.com/office/officeart/2009/layout/CirclePictureHierarchy"/>
    <dgm:cxn modelId="{EA885F9E-08DF-47CE-9A3B-F9596B8E43D5}" type="presParOf" srcId="{E4BB8005-9A02-4F75-85DD-175AF30B549A}" destId="{DEEEB6EF-FD72-4B9A-B234-0679B80647E1}" srcOrd="0" destOrd="0" presId="urn:microsoft.com/office/officeart/2009/layout/CirclePictureHierarchy"/>
    <dgm:cxn modelId="{4E23C65A-0EA5-4276-82CE-954451D9D5BE}" type="presParOf" srcId="{E4BB8005-9A02-4F75-85DD-175AF30B549A}" destId="{C9BF15FC-C409-4559-81AE-8E6891E617BB}" srcOrd="1" destOrd="0" presId="urn:microsoft.com/office/officeart/2009/layout/CirclePictureHierarchy"/>
    <dgm:cxn modelId="{5950E4C8-16D4-4E96-AC66-4AF922E18EE5}" type="presParOf" srcId="{169E884D-C164-480A-93E0-A2272CAFDBD8}" destId="{7D914A20-F899-473C-9497-24DDDF108B27}" srcOrd="1" destOrd="0" presId="urn:microsoft.com/office/officeart/2009/layout/CirclePictureHierarchy"/>
    <dgm:cxn modelId="{F1611EF6-2FF3-462E-9567-AC1FCC594147}" type="presParOf" srcId="{7D914A20-F899-473C-9497-24DDDF108B27}" destId="{F311BEE3-A0B6-4CD2-9F67-82843561A36A}" srcOrd="0" destOrd="0" presId="urn:microsoft.com/office/officeart/2009/layout/CirclePictureHierarchy"/>
    <dgm:cxn modelId="{2F33A035-D80B-47C4-867B-6A0FA5A2B165}" type="presParOf" srcId="{7D914A20-F899-473C-9497-24DDDF108B27}" destId="{94C5BE53-2BAF-4C8D-8A18-BCD1D723CBF4}" srcOrd="1" destOrd="0" presId="urn:microsoft.com/office/officeart/2009/layout/CirclePictureHierarchy"/>
    <dgm:cxn modelId="{29791972-B66C-4E21-8787-6DAD3AA7D9A3}" type="presParOf" srcId="{94C5BE53-2BAF-4C8D-8A18-BCD1D723CBF4}" destId="{1A3E1C4A-68A7-4B57-8230-3B42BACC8F9F}" srcOrd="0" destOrd="0" presId="urn:microsoft.com/office/officeart/2009/layout/CirclePictureHierarchy"/>
    <dgm:cxn modelId="{0E06D6B2-179A-44FB-AB18-97E830C7F357}" type="presParOf" srcId="{1A3E1C4A-68A7-4B57-8230-3B42BACC8F9F}" destId="{2FB0B97F-424F-440A-9E98-871448FE5A58}" srcOrd="0" destOrd="0" presId="urn:microsoft.com/office/officeart/2009/layout/CirclePictureHierarchy"/>
    <dgm:cxn modelId="{28576007-7CB6-4333-B70A-A4EAB39B5B8D}" type="presParOf" srcId="{1A3E1C4A-68A7-4B57-8230-3B42BACC8F9F}" destId="{8FB31DA3-B854-4F02-8F81-F0A58CD83DB2}" srcOrd="1" destOrd="0" presId="urn:microsoft.com/office/officeart/2009/layout/CirclePictureHierarchy"/>
    <dgm:cxn modelId="{CE9B12C7-4C20-40BD-B1D8-34EF161BC91E}" type="presParOf" srcId="{94C5BE53-2BAF-4C8D-8A18-BCD1D723CBF4}" destId="{6C01490D-70C3-477B-9F47-D3C1EBFEF5DD}" srcOrd="1" destOrd="0" presId="urn:microsoft.com/office/officeart/2009/layout/CirclePictureHierarchy"/>
    <dgm:cxn modelId="{5F3A1EBD-FA17-4FCD-9A9D-4A892A4FC57B}" type="presParOf" srcId="{7D914A20-F899-473C-9497-24DDDF108B27}" destId="{5ACCF02E-BA5D-4B39-893D-210F6696F8B7}" srcOrd="2" destOrd="0" presId="urn:microsoft.com/office/officeart/2009/layout/CirclePictureHierarchy"/>
    <dgm:cxn modelId="{1EBB6C99-20C1-477A-B4E4-3171E607707D}" type="presParOf" srcId="{7D914A20-F899-473C-9497-24DDDF108B27}" destId="{039B289E-C791-43B1-B6FF-7F69AED8E2C8}" srcOrd="3" destOrd="0" presId="urn:microsoft.com/office/officeart/2009/layout/CirclePictureHierarchy"/>
    <dgm:cxn modelId="{2C32A364-F9EA-43ED-8051-435EED7F0768}" type="presParOf" srcId="{039B289E-C791-43B1-B6FF-7F69AED8E2C8}" destId="{0D0197FA-04EE-4B19-9C97-9F7C04A0D480}" srcOrd="0" destOrd="0" presId="urn:microsoft.com/office/officeart/2009/layout/CirclePictureHierarchy"/>
    <dgm:cxn modelId="{A3360E2F-9031-4CF0-B9D4-44C174FA6C69}" type="presParOf" srcId="{0D0197FA-04EE-4B19-9C97-9F7C04A0D480}" destId="{7FFD99D8-7B66-4BCB-AB6C-0ADB3760CC7D}" srcOrd="0" destOrd="0" presId="urn:microsoft.com/office/officeart/2009/layout/CirclePictureHierarchy"/>
    <dgm:cxn modelId="{717FAE90-F2CD-46B5-97F1-E2F5BBDB7FC0}" type="presParOf" srcId="{0D0197FA-04EE-4B19-9C97-9F7C04A0D480}" destId="{D6667414-9B6E-48DD-92A9-1CE4BBF8EED0}" srcOrd="1" destOrd="0" presId="urn:microsoft.com/office/officeart/2009/layout/CirclePictureHierarchy"/>
    <dgm:cxn modelId="{ABC1F091-C747-4BC9-8894-BBD9AB5E7C90}" type="presParOf" srcId="{039B289E-C791-43B1-B6FF-7F69AED8E2C8}" destId="{62C12877-C092-4871-93B4-92AB326EF30E}" srcOrd="1" destOrd="0" presId="urn:microsoft.com/office/officeart/2009/layout/CirclePictureHierarchy"/>
    <dgm:cxn modelId="{318F48AE-5322-47B1-9CE7-91948A2B3912}" type="presParOf" srcId="{59381FA6-57B9-4B82-8AB3-C53E2C0D7E03}" destId="{1C239D56-FBC6-405B-81BC-E9338ECFAAF3}" srcOrd="2" destOrd="0" presId="urn:microsoft.com/office/officeart/2009/layout/CirclePictureHierarchy"/>
    <dgm:cxn modelId="{6F7D3890-FC9F-4971-B628-B4947BC0D057}" type="presParOf" srcId="{59381FA6-57B9-4B82-8AB3-C53E2C0D7E03}" destId="{E744F6A0-BD85-40F1-895E-FAC265494955}" srcOrd="3" destOrd="0" presId="urn:microsoft.com/office/officeart/2009/layout/CirclePictureHierarchy"/>
    <dgm:cxn modelId="{DE2ECA18-30DF-4299-BE6F-0BD15A27467D}" type="presParOf" srcId="{E744F6A0-BD85-40F1-895E-FAC265494955}" destId="{570F72F6-2D9C-4939-9D37-FD83260952CD}" srcOrd="0" destOrd="0" presId="urn:microsoft.com/office/officeart/2009/layout/CirclePictureHierarchy"/>
    <dgm:cxn modelId="{F428CD94-7561-4D7E-85D6-9F7FA590A667}" type="presParOf" srcId="{570F72F6-2D9C-4939-9D37-FD83260952CD}" destId="{87DF1DB5-E029-4D56-B847-B0321B6C69F9}" srcOrd="0" destOrd="0" presId="urn:microsoft.com/office/officeart/2009/layout/CirclePictureHierarchy"/>
    <dgm:cxn modelId="{60A77CE7-692F-40AD-84FD-2C0D3C529301}" type="presParOf" srcId="{570F72F6-2D9C-4939-9D37-FD83260952CD}" destId="{9A73D92F-E02F-4B2A-9FC4-ED28CFD9FF6E}" srcOrd="1" destOrd="0" presId="urn:microsoft.com/office/officeart/2009/layout/CirclePictureHierarchy"/>
    <dgm:cxn modelId="{B285316F-4C48-4720-ADE2-D921DA624D04}" type="presParOf" srcId="{E744F6A0-BD85-40F1-895E-FAC265494955}" destId="{0EDA77D3-7972-4FDD-A3F9-1D1D63956220}"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68879-EA82-4366-8D58-F40B8E9DDD60}">
      <dsp:nvSpPr>
        <dsp:cNvPr id="0" name=""/>
        <dsp:cNvSpPr/>
      </dsp:nvSpPr>
      <dsp:spPr>
        <a:xfrm>
          <a:off x="2162" y="0"/>
          <a:ext cx="7844144" cy="5418667"/>
        </a:xfrm>
        <a:prstGeom prst="roundRect">
          <a:avLst>
            <a:gd name="adj" fmla="val 10000"/>
          </a:avLst>
        </a:prstGeom>
        <a:solidFill>
          <a:schemeClr val="accent1">
            <a:tint val="40000"/>
            <a:hueOff val="0"/>
            <a:satOff val="0"/>
            <a:lumOff val="0"/>
            <a:alphaOff val="0"/>
          </a:schemeClr>
        </a:solidFill>
        <a:ln>
          <a:noFill/>
        </a:ln>
        <a:effectLst>
          <a:reflection blurRad="12700" stA="26000" endPos="32000" dist="12700" dir="5400000" sy="-100000" rotWithShape="0"/>
        </a:effectLst>
      </dsp:spPr>
      <dsp:style>
        <a:lnRef idx="0">
          <a:scrgbClr r="0" g="0" b="0"/>
        </a:lnRef>
        <a:fillRef idx="1">
          <a:scrgbClr r="0" g="0" b="0"/>
        </a:fillRef>
        <a:effectRef idx="2">
          <a:scrgbClr r="0" g="0" b="0"/>
        </a:effectRef>
        <a:fontRef idx="minor"/>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IN" sz="5200" kern="1200" dirty="0"/>
            <a:t>Industrial Property</a:t>
          </a:r>
        </a:p>
      </dsp:txBody>
      <dsp:txXfrm>
        <a:off x="2162" y="0"/>
        <a:ext cx="7844144" cy="1625600"/>
      </dsp:txXfrm>
    </dsp:sp>
    <dsp:sp modelId="{1426E1DA-FD56-48D1-9FF8-D03E5FC172EA}">
      <dsp:nvSpPr>
        <dsp:cNvPr id="0" name=""/>
        <dsp:cNvSpPr/>
      </dsp:nvSpPr>
      <dsp:spPr>
        <a:xfrm>
          <a:off x="786576" y="1628907"/>
          <a:ext cx="6275315" cy="443706"/>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IN" sz="3000" kern="1200" dirty="0"/>
            <a:t>Patents</a:t>
          </a:r>
        </a:p>
      </dsp:txBody>
      <dsp:txXfrm>
        <a:off x="799572" y="1641903"/>
        <a:ext cx="6249323" cy="417714"/>
      </dsp:txXfrm>
    </dsp:sp>
    <dsp:sp modelId="{A6A36802-C0CF-49B7-8E74-172BDEC2BF98}">
      <dsp:nvSpPr>
        <dsp:cNvPr id="0" name=""/>
        <dsp:cNvSpPr/>
      </dsp:nvSpPr>
      <dsp:spPr>
        <a:xfrm>
          <a:off x="786576" y="2140876"/>
          <a:ext cx="6275315" cy="443706"/>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IN" sz="3000" kern="1200" dirty="0"/>
            <a:t>Industrial Designs</a:t>
          </a:r>
        </a:p>
      </dsp:txBody>
      <dsp:txXfrm>
        <a:off x="799572" y="2153872"/>
        <a:ext cx="6249323" cy="417714"/>
      </dsp:txXfrm>
    </dsp:sp>
    <dsp:sp modelId="{719C37FC-C868-4975-9DA8-E3EA132E844D}">
      <dsp:nvSpPr>
        <dsp:cNvPr id="0" name=""/>
        <dsp:cNvSpPr/>
      </dsp:nvSpPr>
      <dsp:spPr>
        <a:xfrm>
          <a:off x="786576" y="2652844"/>
          <a:ext cx="6275315" cy="443706"/>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IN" sz="3000" kern="1200" dirty="0"/>
            <a:t>Trademarks</a:t>
          </a:r>
        </a:p>
      </dsp:txBody>
      <dsp:txXfrm>
        <a:off x="799572" y="2665840"/>
        <a:ext cx="6249323" cy="417714"/>
      </dsp:txXfrm>
    </dsp:sp>
    <dsp:sp modelId="{F9F24B34-BF67-421F-B585-D69EE9812A1B}">
      <dsp:nvSpPr>
        <dsp:cNvPr id="0" name=""/>
        <dsp:cNvSpPr/>
      </dsp:nvSpPr>
      <dsp:spPr>
        <a:xfrm>
          <a:off x="786576" y="3164813"/>
          <a:ext cx="6275315" cy="443706"/>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IN" sz="3000" kern="1200" dirty="0"/>
            <a:t>Geographical Indications</a:t>
          </a:r>
        </a:p>
      </dsp:txBody>
      <dsp:txXfrm>
        <a:off x="799572" y="3177809"/>
        <a:ext cx="6249323" cy="417714"/>
      </dsp:txXfrm>
    </dsp:sp>
    <dsp:sp modelId="{AF7E2016-C879-4590-BE13-6AB941B1E30E}">
      <dsp:nvSpPr>
        <dsp:cNvPr id="0" name=""/>
        <dsp:cNvSpPr/>
      </dsp:nvSpPr>
      <dsp:spPr>
        <a:xfrm>
          <a:off x="786576" y="3676782"/>
          <a:ext cx="6275315" cy="443706"/>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IN" sz="3000" kern="1200" dirty="0"/>
            <a:t>Layout Designs</a:t>
          </a:r>
        </a:p>
      </dsp:txBody>
      <dsp:txXfrm>
        <a:off x="799572" y="3689778"/>
        <a:ext cx="6249323" cy="417714"/>
      </dsp:txXfrm>
    </dsp:sp>
    <dsp:sp modelId="{3ECE9150-FC38-44C2-B658-A04342496A4F}">
      <dsp:nvSpPr>
        <dsp:cNvPr id="0" name=""/>
        <dsp:cNvSpPr/>
      </dsp:nvSpPr>
      <dsp:spPr>
        <a:xfrm>
          <a:off x="786576" y="4188751"/>
          <a:ext cx="6275315" cy="443706"/>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IN" sz="3000" kern="1200" dirty="0"/>
            <a:t>Trade Secrets</a:t>
          </a:r>
        </a:p>
      </dsp:txBody>
      <dsp:txXfrm>
        <a:off x="799572" y="4201747"/>
        <a:ext cx="6249323" cy="417714"/>
      </dsp:txXfrm>
    </dsp:sp>
    <dsp:sp modelId="{66840427-DF7E-4DCC-9E30-194E487F967A}">
      <dsp:nvSpPr>
        <dsp:cNvPr id="0" name=""/>
        <dsp:cNvSpPr/>
      </dsp:nvSpPr>
      <dsp:spPr>
        <a:xfrm>
          <a:off x="786576" y="4700720"/>
          <a:ext cx="6275315" cy="443706"/>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IN" sz="3000" kern="1200" dirty="0"/>
            <a:t>Protection of New Plant Varieties</a:t>
          </a:r>
        </a:p>
      </dsp:txBody>
      <dsp:txXfrm>
        <a:off x="799572" y="4713716"/>
        <a:ext cx="6249323" cy="417714"/>
      </dsp:txXfrm>
    </dsp:sp>
    <dsp:sp modelId="{4E5D3EE3-910D-4F95-9262-210DF417876B}">
      <dsp:nvSpPr>
        <dsp:cNvPr id="0" name=""/>
        <dsp:cNvSpPr/>
      </dsp:nvSpPr>
      <dsp:spPr>
        <a:xfrm>
          <a:off x="8436779" y="0"/>
          <a:ext cx="3120636" cy="5418667"/>
        </a:xfrm>
        <a:prstGeom prst="roundRect">
          <a:avLst>
            <a:gd name="adj" fmla="val 10000"/>
          </a:avLst>
        </a:prstGeom>
        <a:solidFill>
          <a:schemeClr val="accent1">
            <a:tint val="40000"/>
            <a:hueOff val="0"/>
            <a:satOff val="0"/>
            <a:lumOff val="0"/>
            <a:alphaOff val="0"/>
          </a:schemeClr>
        </a:solidFill>
        <a:ln>
          <a:noFill/>
        </a:ln>
        <a:effectLst>
          <a:reflection blurRad="12700" stA="26000" endPos="32000" dist="12700" dir="5400000" sy="-100000" rotWithShape="0"/>
        </a:effectLst>
      </dsp:spPr>
      <dsp:style>
        <a:lnRef idx="0">
          <a:scrgbClr r="0" g="0" b="0"/>
        </a:lnRef>
        <a:fillRef idx="1">
          <a:scrgbClr r="0" g="0" b="0"/>
        </a:fillRef>
        <a:effectRef idx="2">
          <a:scrgbClr r="0" g="0" b="0"/>
        </a:effectRef>
        <a:fontRef idx="minor"/>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IN" sz="5200" kern="1200" dirty="0"/>
            <a:t>Copyright</a:t>
          </a:r>
        </a:p>
      </dsp:txBody>
      <dsp:txXfrm>
        <a:off x="8436779" y="0"/>
        <a:ext cx="3120636" cy="1625600"/>
      </dsp:txXfrm>
    </dsp:sp>
    <dsp:sp modelId="{8592251D-28F1-4492-8CB4-61E747F1EA24}">
      <dsp:nvSpPr>
        <dsp:cNvPr id="0" name=""/>
        <dsp:cNvSpPr/>
      </dsp:nvSpPr>
      <dsp:spPr>
        <a:xfrm>
          <a:off x="8901681" y="1625600"/>
          <a:ext cx="2186508" cy="3522133"/>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IN" sz="3500" kern="1200" dirty="0"/>
            <a:t>Copyright</a:t>
          </a:r>
        </a:p>
      </dsp:txBody>
      <dsp:txXfrm>
        <a:off x="8965722" y="1689641"/>
        <a:ext cx="2058426" cy="3394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93956-4996-479A-93B2-D9F48A6CE1A2}">
      <dsp:nvSpPr>
        <dsp:cNvPr id="0" name=""/>
        <dsp:cNvSpPr/>
      </dsp:nvSpPr>
      <dsp:spPr>
        <a:xfrm>
          <a:off x="560373" y="1139313"/>
          <a:ext cx="2153536" cy="274105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Department of Industrial Policy &amp; Promotion, Ministry of Commerce &amp; Industry</a:t>
          </a:r>
          <a:endParaRPr lang="en-US" sz="2400" kern="1200" dirty="0">
            <a:solidFill>
              <a:schemeClr val="tx1"/>
            </a:solidFill>
          </a:endParaRPr>
        </a:p>
      </dsp:txBody>
      <dsp:txXfrm>
        <a:off x="623448" y="1202388"/>
        <a:ext cx="2027386" cy="2614908"/>
      </dsp:txXfrm>
    </dsp:sp>
    <dsp:sp modelId="{FC792232-FA0D-4232-8D22-6A9C09CF4063}">
      <dsp:nvSpPr>
        <dsp:cNvPr id="0" name=""/>
        <dsp:cNvSpPr/>
      </dsp:nvSpPr>
      <dsp:spPr>
        <a:xfrm>
          <a:off x="2713909" y="2493796"/>
          <a:ext cx="715977" cy="32092"/>
        </a:xfrm>
        <a:custGeom>
          <a:avLst/>
          <a:gdLst/>
          <a:ahLst/>
          <a:cxnLst/>
          <a:rect l="0" t="0" r="0" b="0"/>
          <a:pathLst>
            <a:path>
              <a:moveTo>
                <a:pt x="0" y="16046"/>
              </a:moveTo>
              <a:lnTo>
                <a:pt x="715977" y="1604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053999" y="2491943"/>
        <a:ext cx="35798" cy="35798"/>
      </dsp:txXfrm>
    </dsp:sp>
    <dsp:sp modelId="{D59EAFD0-5655-41E2-A596-E0B6A73C1475}">
      <dsp:nvSpPr>
        <dsp:cNvPr id="0" name=""/>
        <dsp:cNvSpPr/>
      </dsp:nvSpPr>
      <dsp:spPr>
        <a:xfrm>
          <a:off x="3429887" y="1390393"/>
          <a:ext cx="2096472" cy="223889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Controller General of Patents, Designs &amp; Trademarks (CGPDTM)</a:t>
          </a:r>
          <a:endParaRPr lang="en-US" sz="2400" kern="1200" dirty="0">
            <a:solidFill>
              <a:schemeClr val="tx1"/>
            </a:solidFill>
          </a:endParaRPr>
        </a:p>
      </dsp:txBody>
      <dsp:txXfrm>
        <a:off x="3491291" y="1451797"/>
        <a:ext cx="1973664" cy="2116090"/>
      </dsp:txXfrm>
    </dsp:sp>
    <dsp:sp modelId="{D75C37D3-63B0-413B-BFFA-622E6F0DDD03}">
      <dsp:nvSpPr>
        <dsp:cNvPr id="0" name=""/>
        <dsp:cNvSpPr/>
      </dsp:nvSpPr>
      <dsp:spPr>
        <a:xfrm>
          <a:off x="5526360" y="2493796"/>
          <a:ext cx="715977" cy="32092"/>
        </a:xfrm>
        <a:custGeom>
          <a:avLst/>
          <a:gdLst/>
          <a:ahLst/>
          <a:cxnLst/>
          <a:rect l="0" t="0" r="0" b="0"/>
          <a:pathLst>
            <a:path>
              <a:moveTo>
                <a:pt x="0" y="16046"/>
              </a:moveTo>
              <a:lnTo>
                <a:pt x="715977" y="1604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866449" y="2491943"/>
        <a:ext cx="35798" cy="35798"/>
      </dsp:txXfrm>
    </dsp:sp>
    <dsp:sp modelId="{25090AC9-6D61-488D-A51F-C0AA854AE891}">
      <dsp:nvSpPr>
        <dsp:cNvPr id="0" name=""/>
        <dsp:cNvSpPr/>
      </dsp:nvSpPr>
      <dsp:spPr>
        <a:xfrm>
          <a:off x="6242338" y="1786427"/>
          <a:ext cx="2132307" cy="144683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Trademarks Registry (TMR)</a:t>
          </a:r>
          <a:endParaRPr lang="en-US" sz="2800" kern="1200" dirty="0">
            <a:solidFill>
              <a:schemeClr val="tx1"/>
            </a:solidFill>
          </a:endParaRPr>
        </a:p>
      </dsp:txBody>
      <dsp:txXfrm>
        <a:off x="6284714" y="1828803"/>
        <a:ext cx="2047555" cy="1362078"/>
      </dsp:txXfrm>
    </dsp:sp>
    <dsp:sp modelId="{F3A7E31F-30E1-4167-8A05-CCE77BA6E7B3}">
      <dsp:nvSpPr>
        <dsp:cNvPr id="0" name=""/>
        <dsp:cNvSpPr/>
      </dsp:nvSpPr>
      <dsp:spPr>
        <a:xfrm rot="17350740">
          <a:off x="7642934" y="1464578"/>
          <a:ext cx="2179400" cy="32092"/>
        </a:xfrm>
        <a:custGeom>
          <a:avLst/>
          <a:gdLst/>
          <a:ahLst/>
          <a:cxnLst/>
          <a:rect l="0" t="0" r="0" b="0"/>
          <a:pathLst>
            <a:path>
              <a:moveTo>
                <a:pt x="0" y="16046"/>
              </a:moveTo>
              <a:lnTo>
                <a:pt x="2179400" y="1604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678149" y="1426139"/>
        <a:ext cx="108970" cy="108970"/>
      </dsp:txXfrm>
    </dsp:sp>
    <dsp:sp modelId="{989A225E-E637-44E0-9A66-56965A64D0FB}">
      <dsp:nvSpPr>
        <dsp:cNvPr id="0" name=""/>
        <dsp:cNvSpPr/>
      </dsp:nvSpPr>
      <dsp:spPr>
        <a:xfrm>
          <a:off x="9090623" y="3920"/>
          <a:ext cx="1789944" cy="89497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Mumbai</a:t>
          </a:r>
        </a:p>
      </dsp:txBody>
      <dsp:txXfrm>
        <a:off x="9116836" y="30133"/>
        <a:ext cx="1737518" cy="842546"/>
      </dsp:txXfrm>
    </dsp:sp>
    <dsp:sp modelId="{042C92F3-473F-43E4-AE6D-A71E37FF2033}">
      <dsp:nvSpPr>
        <dsp:cNvPr id="0" name=""/>
        <dsp:cNvSpPr/>
      </dsp:nvSpPr>
      <dsp:spPr>
        <a:xfrm rot="18289469">
          <a:off x="8105754" y="1979187"/>
          <a:ext cx="1253760" cy="32092"/>
        </a:xfrm>
        <a:custGeom>
          <a:avLst/>
          <a:gdLst/>
          <a:ahLst/>
          <a:cxnLst/>
          <a:rect l="0" t="0" r="0" b="0"/>
          <a:pathLst>
            <a:path>
              <a:moveTo>
                <a:pt x="0" y="16046"/>
              </a:moveTo>
              <a:lnTo>
                <a:pt x="1253760" y="1604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01290" y="1963889"/>
        <a:ext cx="62688" cy="62688"/>
      </dsp:txXfrm>
    </dsp:sp>
    <dsp:sp modelId="{70D26CD5-6F20-44B8-BD88-AF0C3C3C2FE2}">
      <dsp:nvSpPr>
        <dsp:cNvPr id="0" name=""/>
        <dsp:cNvSpPr/>
      </dsp:nvSpPr>
      <dsp:spPr>
        <a:xfrm>
          <a:off x="9090623" y="1033138"/>
          <a:ext cx="1789944" cy="89497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Delhi</a:t>
          </a:r>
        </a:p>
      </dsp:txBody>
      <dsp:txXfrm>
        <a:off x="9116836" y="1059351"/>
        <a:ext cx="1737518" cy="842546"/>
      </dsp:txXfrm>
    </dsp:sp>
    <dsp:sp modelId="{1310E494-6DE9-4F20-87BE-DDE864624482}">
      <dsp:nvSpPr>
        <dsp:cNvPr id="0" name=""/>
        <dsp:cNvSpPr/>
      </dsp:nvSpPr>
      <dsp:spPr>
        <a:xfrm>
          <a:off x="8374645" y="2493796"/>
          <a:ext cx="715977" cy="32092"/>
        </a:xfrm>
        <a:custGeom>
          <a:avLst/>
          <a:gdLst/>
          <a:ahLst/>
          <a:cxnLst/>
          <a:rect l="0" t="0" r="0" b="0"/>
          <a:pathLst>
            <a:path>
              <a:moveTo>
                <a:pt x="0" y="16046"/>
              </a:moveTo>
              <a:lnTo>
                <a:pt x="715977" y="1604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14735" y="2491943"/>
        <a:ext cx="35798" cy="35798"/>
      </dsp:txXfrm>
    </dsp:sp>
    <dsp:sp modelId="{0C234827-6C49-49B3-A991-1196CE3269C3}">
      <dsp:nvSpPr>
        <dsp:cNvPr id="0" name=""/>
        <dsp:cNvSpPr/>
      </dsp:nvSpPr>
      <dsp:spPr>
        <a:xfrm>
          <a:off x="9090623" y="2062356"/>
          <a:ext cx="1789944" cy="89497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Kolkata</a:t>
          </a:r>
        </a:p>
      </dsp:txBody>
      <dsp:txXfrm>
        <a:off x="9116836" y="2088569"/>
        <a:ext cx="1737518" cy="842546"/>
      </dsp:txXfrm>
    </dsp:sp>
    <dsp:sp modelId="{B65BAC63-72E7-4A9F-9702-FE7F562064C1}">
      <dsp:nvSpPr>
        <dsp:cNvPr id="0" name=""/>
        <dsp:cNvSpPr/>
      </dsp:nvSpPr>
      <dsp:spPr>
        <a:xfrm rot="3310531">
          <a:off x="8105754" y="3008405"/>
          <a:ext cx="1253760" cy="32092"/>
        </a:xfrm>
        <a:custGeom>
          <a:avLst/>
          <a:gdLst/>
          <a:ahLst/>
          <a:cxnLst/>
          <a:rect l="0" t="0" r="0" b="0"/>
          <a:pathLst>
            <a:path>
              <a:moveTo>
                <a:pt x="0" y="16046"/>
              </a:moveTo>
              <a:lnTo>
                <a:pt x="1253760" y="1604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01290" y="2993108"/>
        <a:ext cx="62688" cy="62688"/>
      </dsp:txXfrm>
    </dsp:sp>
    <dsp:sp modelId="{853B86BD-F83D-4CAB-823A-F963525B63B6}">
      <dsp:nvSpPr>
        <dsp:cNvPr id="0" name=""/>
        <dsp:cNvSpPr/>
      </dsp:nvSpPr>
      <dsp:spPr>
        <a:xfrm>
          <a:off x="9090623" y="3091575"/>
          <a:ext cx="1789944" cy="89497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Chennai</a:t>
          </a:r>
        </a:p>
      </dsp:txBody>
      <dsp:txXfrm>
        <a:off x="9116836" y="3117788"/>
        <a:ext cx="1737518" cy="842546"/>
      </dsp:txXfrm>
    </dsp:sp>
    <dsp:sp modelId="{EF34503E-840C-45A0-9B1A-12B3BBEE806A}">
      <dsp:nvSpPr>
        <dsp:cNvPr id="0" name=""/>
        <dsp:cNvSpPr/>
      </dsp:nvSpPr>
      <dsp:spPr>
        <a:xfrm rot="4249260">
          <a:off x="7642934" y="3523014"/>
          <a:ext cx="2179400" cy="32092"/>
        </a:xfrm>
        <a:custGeom>
          <a:avLst/>
          <a:gdLst/>
          <a:ahLst/>
          <a:cxnLst/>
          <a:rect l="0" t="0" r="0" b="0"/>
          <a:pathLst>
            <a:path>
              <a:moveTo>
                <a:pt x="0" y="16046"/>
              </a:moveTo>
              <a:lnTo>
                <a:pt x="2179400" y="1604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678149" y="3484576"/>
        <a:ext cx="108970" cy="108970"/>
      </dsp:txXfrm>
    </dsp:sp>
    <dsp:sp modelId="{23F2C297-67B5-4B0B-A38E-39B25883C125}">
      <dsp:nvSpPr>
        <dsp:cNvPr id="0" name=""/>
        <dsp:cNvSpPr/>
      </dsp:nvSpPr>
      <dsp:spPr>
        <a:xfrm>
          <a:off x="9090623" y="4120793"/>
          <a:ext cx="1789944" cy="89497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Ahmedabad</a:t>
          </a:r>
        </a:p>
      </dsp:txBody>
      <dsp:txXfrm>
        <a:off x="9116836" y="4147006"/>
        <a:ext cx="1737518" cy="8425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D59E6-BDB4-4640-80A8-E6839E2D2EA9}">
      <dsp:nvSpPr>
        <dsp:cNvPr id="0" name=""/>
        <dsp:cNvSpPr/>
      </dsp:nvSpPr>
      <dsp:spPr>
        <a:xfrm>
          <a:off x="1600366" y="2709333"/>
          <a:ext cx="675382" cy="1286933"/>
        </a:xfrm>
        <a:custGeom>
          <a:avLst/>
          <a:gdLst/>
          <a:ahLst/>
          <a:cxnLst/>
          <a:rect l="0" t="0" r="0" b="0"/>
          <a:pathLst>
            <a:path>
              <a:moveTo>
                <a:pt x="0" y="0"/>
              </a:moveTo>
              <a:lnTo>
                <a:pt x="337691" y="0"/>
              </a:lnTo>
              <a:lnTo>
                <a:pt x="337691" y="1286933"/>
              </a:lnTo>
              <a:lnTo>
                <a:pt x="675382" y="12869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01722" y="3316465"/>
        <a:ext cx="72669" cy="72669"/>
      </dsp:txXfrm>
    </dsp:sp>
    <dsp:sp modelId="{22B168DB-A501-46D2-BD75-E7D5F8759CE8}">
      <dsp:nvSpPr>
        <dsp:cNvPr id="0" name=""/>
        <dsp:cNvSpPr/>
      </dsp:nvSpPr>
      <dsp:spPr>
        <a:xfrm>
          <a:off x="1600366" y="2663613"/>
          <a:ext cx="675382" cy="91440"/>
        </a:xfrm>
        <a:custGeom>
          <a:avLst/>
          <a:gdLst/>
          <a:ahLst/>
          <a:cxnLst/>
          <a:rect l="0" t="0" r="0" b="0"/>
          <a:pathLst>
            <a:path>
              <a:moveTo>
                <a:pt x="0" y="45720"/>
              </a:moveTo>
              <a:lnTo>
                <a:pt x="675382"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21172" y="2692448"/>
        <a:ext cx="33769" cy="33769"/>
      </dsp:txXfrm>
    </dsp:sp>
    <dsp:sp modelId="{BFB1050F-2B6B-4257-A270-9720D6A5FB89}">
      <dsp:nvSpPr>
        <dsp:cNvPr id="0" name=""/>
        <dsp:cNvSpPr/>
      </dsp:nvSpPr>
      <dsp:spPr>
        <a:xfrm>
          <a:off x="1600366" y="1422400"/>
          <a:ext cx="675382" cy="1286933"/>
        </a:xfrm>
        <a:custGeom>
          <a:avLst/>
          <a:gdLst/>
          <a:ahLst/>
          <a:cxnLst/>
          <a:rect l="0" t="0" r="0" b="0"/>
          <a:pathLst>
            <a:path>
              <a:moveTo>
                <a:pt x="0" y="1286933"/>
              </a:moveTo>
              <a:lnTo>
                <a:pt x="337691" y="1286933"/>
              </a:lnTo>
              <a:lnTo>
                <a:pt x="337691" y="0"/>
              </a:lnTo>
              <a:lnTo>
                <a:pt x="675382"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01722" y="2029532"/>
        <a:ext cx="72669" cy="72669"/>
      </dsp:txXfrm>
    </dsp:sp>
    <dsp:sp modelId="{A59AA75E-CDA7-494C-BCFE-88614BBD03DF}">
      <dsp:nvSpPr>
        <dsp:cNvPr id="0" name=""/>
        <dsp:cNvSpPr/>
      </dsp:nvSpPr>
      <dsp:spPr>
        <a:xfrm rot="16200000">
          <a:off x="-1623740" y="2194560"/>
          <a:ext cx="5418667" cy="10295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Madrid Protocol</a:t>
          </a:r>
        </a:p>
      </dsp:txBody>
      <dsp:txXfrm>
        <a:off x="-1623740" y="2194560"/>
        <a:ext cx="5418667" cy="1029546"/>
      </dsp:txXfrm>
    </dsp:sp>
    <dsp:sp modelId="{08ACF07E-E429-40FC-81C1-FD5C25B639AB}">
      <dsp:nvSpPr>
        <dsp:cNvPr id="0" name=""/>
        <dsp:cNvSpPr/>
      </dsp:nvSpPr>
      <dsp:spPr>
        <a:xfrm>
          <a:off x="2275748" y="907626"/>
          <a:ext cx="7918591" cy="10295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Baskerville Old Face" panose="02020602080505020303" pitchFamily="18" charset="0"/>
              <a:ea typeface="Calibri" panose="020F0502020204030204" pitchFamily="34" charset="0"/>
              <a:cs typeface="Times New Roman" panose="02020603050405020304" pitchFamily="18" charset="0"/>
            </a:rPr>
            <a:t>India joined the </a:t>
          </a:r>
          <a:r>
            <a:rPr lang="en-US" sz="2400" kern="1200" dirty="0">
              <a:effectLst/>
              <a:highlight>
                <a:srgbClr val="000080"/>
              </a:highlight>
              <a:latin typeface="Baskerville Old Face" panose="02020602080505020303" pitchFamily="18" charset="0"/>
              <a:ea typeface="Calibri" panose="020F0502020204030204" pitchFamily="34" charset="0"/>
              <a:cs typeface="Times New Roman" panose="02020603050405020304" pitchFamily="18" charset="0"/>
            </a:rPr>
            <a:t>Madrid Protocol on July 8, 2013. </a:t>
          </a:r>
          <a:endParaRPr lang="en-US" sz="2400" kern="1200" dirty="0">
            <a:highlight>
              <a:srgbClr val="000080"/>
            </a:highlight>
          </a:endParaRPr>
        </a:p>
      </dsp:txBody>
      <dsp:txXfrm>
        <a:off x="2275748" y="907626"/>
        <a:ext cx="7918591" cy="1029546"/>
      </dsp:txXfrm>
    </dsp:sp>
    <dsp:sp modelId="{76E9131F-2FFE-4B3C-9F8A-A79A04B6F2BA}">
      <dsp:nvSpPr>
        <dsp:cNvPr id="0" name=""/>
        <dsp:cNvSpPr/>
      </dsp:nvSpPr>
      <dsp:spPr>
        <a:xfrm>
          <a:off x="2275748" y="2194560"/>
          <a:ext cx="7946721" cy="10295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latin typeface="Baskerville Old Face" panose="02020602080505020303" pitchFamily="18" charset="0"/>
              <a:ea typeface="Calibri" panose="020F0502020204030204" pitchFamily="34" charset="0"/>
              <a:cs typeface="Times New Roman" panose="02020603050405020304" pitchFamily="18" charset="0"/>
            </a:rPr>
            <a:t>This allows Indian trademark owners to file a single international application with the </a:t>
          </a:r>
          <a:r>
            <a:rPr lang="en-US" sz="2000" u="sng" kern="1200" dirty="0">
              <a:solidFill>
                <a:srgbClr val="0563C1"/>
              </a:solidFill>
              <a:latin typeface="Baskerville Old Face" panose="02020602080505020303" pitchFamily="18" charset="0"/>
              <a:ea typeface="Calibri" panose="020F0502020204030204" pitchFamily="34" charset="0"/>
              <a:cs typeface="Times New Roman" panose="02020603050405020304" pitchFamily="18" charset="0"/>
            </a:rPr>
            <a:t>World Intellectual Property Organization (WIPO)</a:t>
          </a:r>
          <a:r>
            <a:rPr lang="en-US" sz="2000" kern="1200" dirty="0">
              <a:effectLst/>
              <a:latin typeface="Baskerville Old Face" panose="02020602080505020303" pitchFamily="18" charset="0"/>
              <a:ea typeface="Calibri" panose="020F0502020204030204" pitchFamily="34" charset="0"/>
              <a:cs typeface="Times New Roman" panose="02020603050405020304" pitchFamily="18" charset="0"/>
            </a:rPr>
            <a:t> to obtain trademark protection in multiple countries. </a:t>
          </a:r>
          <a:endParaRPr lang="en-US" sz="2000" kern="1200" dirty="0"/>
        </a:p>
      </dsp:txBody>
      <dsp:txXfrm>
        <a:off x="2275748" y="2194560"/>
        <a:ext cx="7946721" cy="1029546"/>
      </dsp:txXfrm>
    </dsp:sp>
    <dsp:sp modelId="{62985E3A-460D-4CE7-9423-C2B804F48CB9}">
      <dsp:nvSpPr>
        <dsp:cNvPr id="0" name=""/>
        <dsp:cNvSpPr/>
      </dsp:nvSpPr>
      <dsp:spPr>
        <a:xfrm>
          <a:off x="2275748" y="3481493"/>
          <a:ext cx="7958641" cy="102954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latin typeface="Baskerville Old Face" panose="02020602080505020303" pitchFamily="18" charset="0"/>
              <a:ea typeface="Calibri" panose="020F0502020204030204" pitchFamily="34" charset="0"/>
              <a:cs typeface="Times New Roman" panose="02020603050405020304" pitchFamily="18" charset="0"/>
            </a:rPr>
            <a:t>The Madrid system streamlines the process and reduces costs compared to filing separate applications in each country. </a:t>
          </a:r>
          <a:endParaRPr lang="en-US" sz="2000" kern="1200" dirty="0"/>
        </a:p>
      </dsp:txBody>
      <dsp:txXfrm>
        <a:off x="2275748" y="3481493"/>
        <a:ext cx="7958641" cy="1029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39D56-FBC6-405B-81BC-E9338ECFAAF3}">
      <dsp:nvSpPr>
        <dsp:cNvPr id="0" name=""/>
        <dsp:cNvSpPr/>
      </dsp:nvSpPr>
      <dsp:spPr>
        <a:xfrm>
          <a:off x="5640592" y="1046263"/>
          <a:ext cx="1372276" cy="314376"/>
        </a:xfrm>
        <a:custGeom>
          <a:avLst/>
          <a:gdLst/>
          <a:ahLst/>
          <a:cxnLst/>
          <a:rect l="0" t="0" r="0" b="0"/>
          <a:pathLst>
            <a:path>
              <a:moveTo>
                <a:pt x="0" y="0"/>
              </a:moveTo>
              <a:lnTo>
                <a:pt x="0" y="158435"/>
              </a:lnTo>
              <a:lnTo>
                <a:pt x="1372276" y="158435"/>
              </a:lnTo>
              <a:lnTo>
                <a:pt x="1372276" y="314376"/>
              </a:lnTo>
            </a:path>
          </a:pathLst>
        </a:custGeom>
        <a:noFill/>
        <a:ln w="15875" cap="rnd"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5ACCF02E-BA5D-4B39-893D-210F6696F8B7}">
      <dsp:nvSpPr>
        <dsp:cNvPr id="0" name=""/>
        <dsp:cNvSpPr/>
      </dsp:nvSpPr>
      <dsp:spPr>
        <a:xfrm>
          <a:off x="4268315" y="3671055"/>
          <a:ext cx="1372276" cy="314376"/>
        </a:xfrm>
        <a:custGeom>
          <a:avLst/>
          <a:gdLst/>
          <a:ahLst/>
          <a:cxnLst/>
          <a:rect l="0" t="0" r="0" b="0"/>
          <a:pathLst>
            <a:path>
              <a:moveTo>
                <a:pt x="0" y="0"/>
              </a:moveTo>
              <a:lnTo>
                <a:pt x="0" y="158435"/>
              </a:lnTo>
              <a:lnTo>
                <a:pt x="1372276" y="158435"/>
              </a:lnTo>
              <a:lnTo>
                <a:pt x="1372276" y="314376"/>
              </a:lnTo>
            </a:path>
          </a:pathLst>
        </a:custGeom>
        <a:noFill/>
        <a:ln w="15875" cap="rnd" cmpd="sng" algn="ctr">
          <a:solidFill>
            <a:schemeClr val="accent6">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F311BEE3-A0B6-4CD2-9F67-82843561A36A}">
      <dsp:nvSpPr>
        <dsp:cNvPr id="0" name=""/>
        <dsp:cNvSpPr/>
      </dsp:nvSpPr>
      <dsp:spPr>
        <a:xfrm>
          <a:off x="2896038" y="3671055"/>
          <a:ext cx="1372276" cy="314376"/>
        </a:xfrm>
        <a:custGeom>
          <a:avLst/>
          <a:gdLst/>
          <a:ahLst/>
          <a:cxnLst/>
          <a:rect l="0" t="0" r="0" b="0"/>
          <a:pathLst>
            <a:path>
              <a:moveTo>
                <a:pt x="1372276" y="0"/>
              </a:moveTo>
              <a:lnTo>
                <a:pt x="1372276" y="158435"/>
              </a:lnTo>
              <a:lnTo>
                <a:pt x="0" y="158435"/>
              </a:lnTo>
              <a:lnTo>
                <a:pt x="0" y="314376"/>
              </a:lnTo>
            </a:path>
          </a:pathLst>
        </a:custGeom>
        <a:noFill/>
        <a:ln w="15875" cap="rnd" cmpd="sng" algn="ctr">
          <a:solidFill>
            <a:schemeClr val="accent6">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F8756A1E-81A1-48AB-B243-95A41E4378A8}">
      <dsp:nvSpPr>
        <dsp:cNvPr id="0" name=""/>
        <dsp:cNvSpPr/>
      </dsp:nvSpPr>
      <dsp:spPr>
        <a:xfrm>
          <a:off x="4222595" y="2358659"/>
          <a:ext cx="91440" cy="314376"/>
        </a:xfrm>
        <a:custGeom>
          <a:avLst/>
          <a:gdLst/>
          <a:ahLst/>
          <a:cxnLst/>
          <a:rect l="0" t="0" r="0" b="0"/>
          <a:pathLst>
            <a:path>
              <a:moveTo>
                <a:pt x="45720" y="0"/>
              </a:moveTo>
              <a:lnTo>
                <a:pt x="45720" y="314376"/>
              </a:lnTo>
            </a:path>
          </a:pathLst>
        </a:custGeom>
        <a:noFill/>
        <a:ln w="15875" cap="rnd"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B025DE62-1072-494F-AE8D-7E19D7F0AE54}">
      <dsp:nvSpPr>
        <dsp:cNvPr id="0" name=""/>
        <dsp:cNvSpPr/>
      </dsp:nvSpPr>
      <dsp:spPr>
        <a:xfrm>
          <a:off x="4268315" y="1046263"/>
          <a:ext cx="1372276" cy="314376"/>
        </a:xfrm>
        <a:custGeom>
          <a:avLst/>
          <a:gdLst/>
          <a:ahLst/>
          <a:cxnLst/>
          <a:rect l="0" t="0" r="0" b="0"/>
          <a:pathLst>
            <a:path>
              <a:moveTo>
                <a:pt x="1372276" y="0"/>
              </a:moveTo>
              <a:lnTo>
                <a:pt x="1372276" y="158435"/>
              </a:lnTo>
              <a:lnTo>
                <a:pt x="0" y="158435"/>
              </a:lnTo>
              <a:lnTo>
                <a:pt x="0" y="314376"/>
              </a:lnTo>
            </a:path>
          </a:pathLst>
        </a:custGeom>
        <a:noFill/>
        <a:ln w="15875" cap="rnd"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CC4D75CF-A1A3-489A-B9B5-91A06D24D06F}">
      <dsp:nvSpPr>
        <dsp:cNvPr id="0" name=""/>
        <dsp:cNvSpPr/>
      </dsp:nvSpPr>
      <dsp:spPr>
        <a:xfrm>
          <a:off x="2397028" y="48244"/>
          <a:ext cx="998019" cy="998019"/>
        </a:xfrm>
        <a:prstGeom prst="ellipse">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0C93C6B-1AEC-4061-9C46-C128705D7B67}">
      <dsp:nvSpPr>
        <dsp:cNvPr id="0" name=""/>
        <dsp:cNvSpPr/>
      </dsp:nvSpPr>
      <dsp:spPr>
        <a:xfrm>
          <a:off x="3395048" y="45749"/>
          <a:ext cx="1497029" cy="998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Trademark Search</a:t>
          </a:r>
          <a:endParaRPr lang="en-IN" sz="2000" kern="1200" dirty="0"/>
        </a:p>
      </dsp:txBody>
      <dsp:txXfrm>
        <a:off x="3395048" y="45749"/>
        <a:ext cx="1497029" cy="998019"/>
      </dsp:txXfrm>
    </dsp:sp>
    <dsp:sp modelId="{60489471-D483-484C-A72D-07294DA32F28}">
      <dsp:nvSpPr>
        <dsp:cNvPr id="0" name=""/>
        <dsp:cNvSpPr/>
      </dsp:nvSpPr>
      <dsp:spPr>
        <a:xfrm>
          <a:off x="5141582" y="48244"/>
          <a:ext cx="998019" cy="998019"/>
        </a:xfrm>
        <a:prstGeom prst="ellipse">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2C400799-6883-4B32-B68C-E1FA62C2A08D}">
      <dsp:nvSpPr>
        <dsp:cNvPr id="0" name=""/>
        <dsp:cNvSpPr/>
      </dsp:nvSpPr>
      <dsp:spPr>
        <a:xfrm>
          <a:off x="6139602" y="45749"/>
          <a:ext cx="1497029" cy="998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Application (TM filing)</a:t>
          </a:r>
          <a:endParaRPr lang="en-IN" sz="2000" kern="1200" dirty="0"/>
        </a:p>
      </dsp:txBody>
      <dsp:txXfrm>
        <a:off x="6139602" y="45749"/>
        <a:ext cx="1497029" cy="998019"/>
      </dsp:txXfrm>
    </dsp:sp>
    <dsp:sp modelId="{6BEEA05A-B96C-4C62-B00B-DA5CDAD3F3DC}">
      <dsp:nvSpPr>
        <dsp:cNvPr id="0" name=""/>
        <dsp:cNvSpPr/>
      </dsp:nvSpPr>
      <dsp:spPr>
        <a:xfrm>
          <a:off x="3769305" y="1360639"/>
          <a:ext cx="998019" cy="998019"/>
        </a:xfrm>
        <a:prstGeom prst="ellipse">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502A2C6-C7DC-47AA-A786-4C2DF256A89C}">
      <dsp:nvSpPr>
        <dsp:cNvPr id="0" name=""/>
        <dsp:cNvSpPr/>
      </dsp:nvSpPr>
      <dsp:spPr>
        <a:xfrm>
          <a:off x="4767325" y="1358144"/>
          <a:ext cx="1497029" cy="998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Acceptance </a:t>
          </a:r>
          <a:endParaRPr lang="en-IN" sz="2000" kern="1200" dirty="0"/>
        </a:p>
      </dsp:txBody>
      <dsp:txXfrm>
        <a:off x="4767325" y="1358144"/>
        <a:ext cx="1497029" cy="998019"/>
      </dsp:txXfrm>
    </dsp:sp>
    <dsp:sp modelId="{DEEEB6EF-FD72-4B9A-B234-0679B80647E1}">
      <dsp:nvSpPr>
        <dsp:cNvPr id="0" name=""/>
        <dsp:cNvSpPr/>
      </dsp:nvSpPr>
      <dsp:spPr>
        <a:xfrm>
          <a:off x="3769305" y="2673035"/>
          <a:ext cx="998019" cy="998019"/>
        </a:xfrm>
        <a:prstGeom prst="ellipse">
          <a:avLst/>
        </a:prstGeom>
        <a:blipFill>
          <a:blip xmlns:r="http://schemas.openxmlformats.org/officeDocument/2006/relationships" r:embed="rId1" cstate="print"/>
          <a:srcRect/>
          <a:stretch>
            <a:fillRect l="-17000" r="-17000"/>
          </a:stretch>
        </a:blip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C9BF15FC-C409-4559-81AE-8E6891E617BB}">
      <dsp:nvSpPr>
        <dsp:cNvPr id="0" name=""/>
        <dsp:cNvSpPr/>
      </dsp:nvSpPr>
      <dsp:spPr>
        <a:xfrm>
          <a:off x="4767325" y="2670540"/>
          <a:ext cx="1497029" cy="998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Journal Acceptance</a:t>
          </a:r>
          <a:endParaRPr lang="en-IN" sz="2000" kern="1200" dirty="0"/>
        </a:p>
      </dsp:txBody>
      <dsp:txXfrm>
        <a:off x="4767325" y="2670540"/>
        <a:ext cx="1497029" cy="998019"/>
      </dsp:txXfrm>
    </dsp:sp>
    <dsp:sp modelId="{2FB0B97F-424F-440A-9E98-871448FE5A58}">
      <dsp:nvSpPr>
        <dsp:cNvPr id="0" name=""/>
        <dsp:cNvSpPr/>
      </dsp:nvSpPr>
      <dsp:spPr>
        <a:xfrm>
          <a:off x="2397028" y="3985431"/>
          <a:ext cx="998019" cy="998019"/>
        </a:xfrm>
        <a:prstGeom prst="ellipse">
          <a:avLst/>
        </a:prstGeom>
        <a:solidFill>
          <a:schemeClr val="accent6">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8FB31DA3-B854-4F02-8F81-F0A58CD83DB2}">
      <dsp:nvSpPr>
        <dsp:cNvPr id="0" name=""/>
        <dsp:cNvSpPr/>
      </dsp:nvSpPr>
      <dsp:spPr>
        <a:xfrm>
          <a:off x="3395048" y="3982936"/>
          <a:ext cx="1497029" cy="998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Opposition</a:t>
          </a:r>
          <a:endParaRPr lang="en-IN" sz="2000" kern="1200" dirty="0"/>
        </a:p>
      </dsp:txBody>
      <dsp:txXfrm>
        <a:off x="3395048" y="3982936"/>
        <a:ext cx="1497029" cy="998019"/>
      </dsp:txXfrm>
    </dsp:sp>
    <dsp:sp modelId="{7FFD99D8-7B66-4BCB-AB6C-0ADB3760CC7D}">
      <dsp:nvSpPr>
        <dsp:cNvPr id="0" name=""/>
        <dsp:cNvSpPr/>
      </dsp:nvSpPr>
      <dsp:spPr>
        <a:xfrm>
          <a:off x="5141582" y="3985431"/>
          <a:ext cx="998019" cy="998019"/>
        </a:xfrm>
        <a:prstGeom prst="ellipse">
          <a:avLst/>
        </a:prstGeom>
        <a:solidFill>
          <a:schemeClr val="accent6">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D6667414-9B6E-48DD-92A9-1CE4BBF8EED0}">
      <dsp:nvSpPr>
        <dsp:cNvPr id="0" name=""/>
        <dsp:cNvSpPr/>
      </dsp:nvSpPr>
      <dsp:spPr>
        <a:xfrm>
          <a:off x="6139602" y="3982936"/>
          <a:ext cx="1497029" cy="998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Trademark Registration</a:t>
          </a:r>
          <a:endParaRPr lang="en-IN" sz="2000" kern="1200" dirty="0"/>
        </a:p>
      </dsp:txBody>
      <dsp:txXfrm>
        <a:off x="6139602" y="3982936"/>
        <a:ext cx="1497029" cy="998019"/>
      </dsp:txXfrm>
    </dsp:sp>
    <dsp:sp modelId="{87DF1DB5-E029-4D56-B847-B0321B6C69F9}">
      <dsp:nvSpPr>
        <dsp:cNvPr id="0" name=""/>
        <dsp:cNvSpPr/>
      </dsp:nvSpPr>
      <dsp:spPr>
        <a:xfrm>
          <a:off x="6513859" y="1360639"/>
          <a:ext cx="998019" cy="998019"/>
        </a:xfrm>
        <a:prstGeom prst="ellipse">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A73D92F-E02F-4B2A-9FC4-ED28CFD9FF6E}">
      <dsp:nvSpPr>
        <dsp:cNvPr id="0" name=""/>
        <dsp:cNvSpPr/>
      </dsp:nvSpPr>
      <dsp:spPr>
        <a:xfrm>
          <a:off x="7511878" y="1358144"/>
          <a:ext cx="1497029" cy="998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Objection</a:t>
          </a:r>
          <a:endParaRPr lang="en-IN" sz="2000" kern="1200" dirty="0"/>
        </a:p>
      </dsp:txBody>
      <dsp:txXfrm>
        <a:off x="7511878" y="1358144"/>
        <a:ext cx="1497029" cy="99801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862C5-09DA-4821-B031-7B0F4B8CF199}" type="datetimeFigureOut">
              <a:rPr lang="en-IN" smtClean="0"/>
              <a:pPr/>
              <a:t>23-04-2025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EA018-842F-40FC-9BC1-37C3F796EC80}" type="slidenum">
              <a:rPr lang="en-IN" smtClean="0"/>
              <a:pPr/>
              <a:t>‹#›</a:t>
            </a:fld>
            <a:endParaRPr lang="en-IN"/>
          </a:p>
        </p:txBody>
      </p:sp>
    </p:spTree>
    <p:extLst>
      <p:ext uri="{BB962C8B-B14F-4D97-AF65-F5344CB8AC3E}">
        <p14:creationId xmlns:p14="http://schemas.microsoft.com/office/powerpoint/2010/main" val="22431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Rot="1" noChangeAspect="1" noChangeArrowheads="1" noTextEdit="1"/>
          </p:cNvSpPr>
          <p:nvPr>
            <p:ph type="sldImg"/>
          </p:nvPr>
        </p:nvSpPr>
        <p:spPr>
          <a:ln/>
        </p:spPr>
      </p:sp>
      <p:sp>
        <p:nvSpPr>
          <p:cNvPr id="983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C4BF1FF-2AB8-47A6-94FC-42C626E90214}" type="slidenum">
              <a:rPr lang="en-US" altLang="en-US" sz="1200"/>
              <a:pPr eaLnBrk="1" hangingPunct="1"/>
              <a:t>1</a:t>
            </a:fld>
            <a:endParaRPr lang="en-US" altLang="en-US" sz="1200"/>
          </a:p>
        </p:txBody>
      </p:sp>
      <p:sp>
        <p:nvSpPr>
          <p:cNvPr id="5" name="Footer Placeholder 4"/>
          <p:cNvSpPr>
            <a:spLocks noGrp="1"/>
          </p:cNvSpPr>
          <p:nvPr>
            <p:ph type="ftr" sz="quarter" idx="4"/>
          </p:nvPr>
        </p:nvSpPr>
        <p:spPr/>
        <p:txBody>
          <a:bodyPr/>
          <a:lstStyle/>
          <a:p>
            <a:pPr>
              <a:defRPr/>
            </a:pPr>
            <a:r>
              <a:rPr lang="en-US"/>
              <a:t>Rahul Taneja</a:t>
            </a:r>
          </a:p>
        </p:txBody>
      </p:sp>
      <p:sp>
        <p:nvSpPr>
          <p:cNvPr id="3" name="Header Placeholder 2"/>
          <p:cNvSpPr>
            <a:spLocks noGrp="1"/>
          </p:cNvSpPr>
          <p:nvPr>
            <p:ph type="hdr" sz="quarter"/>
          </p:nvPr>
        </p:nvSpPr>
        <p:spPr/>
        <p:txBody>
          <a:bodyPr/>
          <a:lstStyle/>
          <a:p>
            <a:pPr>
              <a:defRPr/>
            </a:pPr>
            <a:r>
              <a:rPr lang="en-US"/>
              <a:t>copyrights @ Rahul Taneja</a:t>
            </a:r>
            <a:endParaRPr lang="en-US" dirty="0"/>
          </a:p>
        </p:txBody>
      </p:sp>
    </p:spTree>
    <p:extLst>
      <p:ext uri="{BB962C8B-B14F-4D97-AF65-F5344CB8AC3E}">
        <p14:creationId xmlns:p14="http://schemas.microsoft.com/office/powerpoint/2010/main" val="1590118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 name="Slide Number Placeholder 1"/>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4825499-7D60-4454-9A8B-7EA6F9000C97}" type="slidenum">
              <a:rPr lang="en-US" altLang="en-US" sz="1200"/>
              <a:pPr eaLnBrk="1" hangingPunct="1"/>
              <a:t>27</a:t>
            </a:fld>
            <a:endParaRPr lang="en-US" altLang="en-US" sz="1200"/>
          </a:p>
        </p:txBody>
      </p:sp>
      <p:sp>
        <p:nvSpPr>
          <p:cNvPr id="5" name="Footer Placeholder 4"/>
          <p:cNvSpPr>
            <a:spLocks noGrp="1"/>
          </p:cNvSpPr>
          <p:nvPr>
            <p:ph type="ftr" sz="quarter" idx="4"/>
          </p:nvPr>
        </p:nvSpPr>
        <p:spPr/>
        <p:txBody>
          <a:bodyPr/>
          <a:lstStyle/>
          <a:p>
            <a:pPr>
              <a:defRPr/>
            </a:pPr>
            <a:r>
              <a:rPr lang="en-US"/>
              <a:t>Rahul Taneja</a:t>
            </a:r>
          </a:p>
        </p:txBody>
      </p:sp>
      <p:sp>
        <p:nvSpPr>
          <p:cNvPr id="3" name="Header Placeholder 2"/>
          <p:cNvSpPr>
            <a:spLocks noGrp="1"/>
          </p:cNvSpPr>
          <p:nvPr>
            <p:ph type="hdr" sz="quarter"/>
          </p:nvPr>
        </p:nvSpPr>
        <p:spPr/>
        <p:txBody>
          <a:bodyPr/>
          <a:lstStyle/>
          <a:p>
            <a:pPr>
              <a:defRPr/>
            </a:pPr>
            <a:r>
              <a:rPr lang="en-US"/>
              <a:t>copyrights @ Rahul Taneja</a:t>
            </a:r>
            <a:endParaRPr lang="en-US" dirty="0"/>
          </a:p>
        </p:txBody>
      </p:sp>
    </p:spTree>
    <p:extLst>
      <p:ext uri="{BB962C8B-B14F-4D97-AF65-F5344CB8AC3E}">
        <p14:creationId xmlns:p14="http://schemas.microsoft.com/office/powerpoint/2010/main" val="81193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D4EA018-842F-40FC-9BC1-37C3F796EC80}" type="slidenum">
              <a:rPr lang="en-IN" smtClean="0"/>
              <a:pPr/>
              <a:t>28</a:t>
            </a:fld>
            <a:endParaRPr lang="en-IN"/>
          </a:p>
        </p:txBody>
      </p:sp>
    </p:spTree>
    <p:extLst>
      <p:ext uri="{BB962C8B-B14F-4D97-AF65-F5344CB8AC3E}">
        <p14:creationId xmlns:p14="http://schemas.microsoft.com/office/powerpoint/2010/main" val="361387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405B4D-3566-50DB-F7DD-45E03FB9686D}"/>
              </a:ext>
            </a:extLst>
          </p:cNvPr>
          <p:cNvSpPr>
            <a:spLocks noGrp="1" noChangeArrowheads="1"/>
          </p:cNvSpPr>
          <p:nvPr>
            <p:ph type="sldNum" sz="quarter" idx="5"/>
          </p:nvPr>
        </p:nvSpPr>
        <p:spPr>
          <a:ln/>
        </p:spPr>
        <p:txBody>
          <a:bodyPr/>
          <a:lstStyle/>
          <a:p>
            <a:fld id="{BC0F910A-4BB4-4895-88B7-E3113A894089}" type="slidenum">
              <a:rPr lang="en-US" altLang="fr-FR"/>
              <a:pPr/>
              <a:t>46</a:t>
            </a:fld>
            <a:endParaRPr lang="en-US" altLang="fr-FR"/>
          </a:p>
        </p:txBody>
      </p:sp>
      <p:sp>
        <p:nvSpPr>
          <p:cNvPr id="98306" name="Rectangle 2">
            <a:extLst>
              <a:ext uri="{FF2B5EF4-FFF2-40B4-BE49-F238E27FC236}">
                <a16:creationId xmlns:a16="http://schemas.microsoft.com/office/drawing/2014/main" id="{F59D3CE4-552E-CB3F-BB73-EC5D6850C8FE}"/>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0B82B828-FFEA-9147-9EE9-CBCBD61D27B3}"/>
              </a:ext>
            </a:extLst>
          </p:cNvPr>
          <p:cNvSpPr>
            <a:spLocks noGrp="1" noChangeArrowheads="1"/>
          </p:cNvSpPr>
          <p:nvPr>
            <p:ph type="body" idx="1"/>
          </p:nvPr>
        </p:nvSpPr>
        <p:spPr/>
        <p:txBody>
          <a:bodyPr/>
          <a:lstStyle/>
          <a:p>
            <a:r>
              <a:rPr lang="en-US" altLang="ar-SA"/>
              <a:t>Remember that trademark registration is territorial - if you have registered in your country it does not mean that your TM is protected abroad.</a:t>
            </a:r>
          </a:p>
          <a:p>
            <a:r>
              <a:rPr lang="en-US" altLang="ar-SA"/>
              <a:t>.</a:t>
            </a:r>
          </a:p>
          <a:p>
            <a:r>
              <a:rPr lang="en-US" altLang="ar-SA"/>
              <a:t>.</a:t>
            </a:r>
          </a:p>
          <a:p>
            <a:r>
              <a:rPr lang="en-US" altLang="ar-SA"/>
              <a:t>.</a:t>
            </a:r>
          </a:p>
          <a:p>
            <a:r>
              <a:rPr lang="en-US" altLang="ar-SA"/>
              <a:t>.</a:t>
            </a:r>
          </a:p>
          <a:p>
            <a:r>
              <a:rPr lang="en-US" altLang="ar-SA"/>
              <a:t>International Route: if a country is member of the Madrid Union for the registration of TM administered by WIPO  (check the status of country in question where presentation is being given): advantage is as a member can apply to all other member countries with one application 1 language 1 set of fees. Renewal also single procedure.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D4EA018-842F-40FC-9BC1-37C3F796EC80}" type="slidenum">
              <a:rPr lang="en-IN" smtClean="0"/>
              <a:pPr/>
              <a:t>68</a:t>
            </a:fld>
            <a:endParaRPr lang="en-IN"/>
          </a:p>
        </p:txBody>
      </p:sp>
    </p:spTree>
    <p:extLst>
      <p:ext uri="{BB962C8B-B14F-4D97-AF65-F5344CB8AC3E}">
        <p14:creationId xmlns:p14="http://schemas.microsoft.com/office/powerpoint/2010/main" val="3908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a:p>
        </p:txBody>
      </p:sp>
      <p:sp>
        <p:nvSpPr>
          <p:cNvPr id="2" name="Slide Number Placeholder 1"/>
          <p:cNvSpPr>
            <a:spLocks noGrp="1"/>
          </p:cNvSpPr>
          <p:nvPr>
            <p:ph type="sldNum" sz="quarter" idx="5"/>
          </p:nvPr>
        </p:nvSpPr>
        <p:spPr/>
        <p:txBody>
          <a:bodyPr/>
          <a:lstStyle/>
          <a:p>
            <a:pPr>
              <a:defRPr/>
            </a:pPr>
            <a:fld id="{8CA95C07-CC67-4B29-9003-86A107D97178}" type="slidenum">
              <a:rPr lang="en-US" smtClean="0"/>
              <a:pPr>
                <a:defRPr/>
              </a:pPr>
              <a:t>69</a:t>
            </a:fld>
            <a:endParaRPr lang="en-US" dirty="0"/>
          </a:p>
        </p:txBody>
      </p:sp>
      <p:sp>
        <p:nvSpPr>
          <p:cNvPr id="5" name="Footer Placeholder 4"/>
          <p:cNvSpPr>
            <a:spLocks noGrp="1"/>
          </p:cNvSpPr>
          <p:nvPr>
            <p:ph type="ftr" sz="quarter" idx="4"/>
          </p:nvPr>
        </p:nvSpPr>
        <p:spPr/>
        <p:txBody>
          <a:bodyPr/>
          <a:lstStyle/>
          <a:p>
            <a:pPr>
              <a:defRPr/>
            </a:pPr>
            <a:r>
              <a:rPr lang="en-US"/>
              <a:t>Rahul Taneja</a:t>
            </a:r>
          </a:p>
        </p:txBody>
      </p:sp>
      <p:sp>
        <p:nvSpPr>
          <p:cNvPr id="3" name="Header Placeholder 2"/>
          <p:cNvSpPr>
            <a:spLocks noGrp="1"/>
          </p:cNvSpPr>
          <p:nvPr>
            <p:ph type="hdr" sz="quarter"/>
          </p:nvPr>
        </p:nvSpPr>
        <p:spPr/>
        <p:txBody>
          <a:bodyPr/>
          <a:lstStyle/>
          <a:p>
            <a:pPr>
              <a:defRPr/>
            </a:pPr>
            <a:r>
              <a:rPr lang="en-US"/>
              <a:t>copyrights @ Rahul Taneja</a:t>
            </a:r>
            <a:endParaRPr lang="en-US" dirty="0"/>
          </a:p>
        </p:txBody>
      </p:sp>
    </p:spTree>
    <p:extLst>
      <p:ext uri="{BB962C8B-B14F-4D97-AF65-F5344CB8AC3E}">
        <p14:creationId xmlns:p14="http://schemas.microsoft.com/office/powerpoint/2010/main" val="3811583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endParaRPr lang="en-US"/>
          </a:p>
        </p:txBody>
      </p:sp>
      <p:sp>
        <p:nvSpPr>
          <p:cNvPr id="2" name="Slide Number Placeholder 1"/>
          <p:cNvSpPr>
            <a:spLocks noGrp="1"/>
          </p:cNvSpPr>
          <p:nvPr>
            <p:ph type="sldNum" sz="quarter" idx="5"/>
          </p:nvPr>
        </p:nvSpPr>
        <p:spPr/>
        <p:txBody>
          <a:bodyPr/>
          <a:lstStyle/>
          <a:p>
            <a:pPr>
              <a:defRPr/>
            </a:pPr>
            <a:fld id="{E23A6AED-2D52-4BA8-B367-F1DBF99C9CB9}" type="slidenum">
              <a:rPr lang="en-US" smtClean="0"/>
              <a:pPr>
                <a:defRPr/>
              </a:pPr>
              <a:t>6</a:t>
            </a:fld>
            <a:endParaRPr lang="en-US" dirty="0"/>
          </a:p>
        </p:txBody>
      </p:sp>
      <p:sp>
        <p:nvSpPr>
          <p:cNvPr id="5" name="Footer Placeholder 4"/>
          <p:cNvSpPr>
            <a:spLocks noGrp="1"/>
          </p:cNvSpPr>
          <p:nvPr>
            <p:ph type="ftr" sz="quarter" idx="4"/>
          </p:nvPr>
        </p:nvSpPr>
        <p:spPr/>
        <p:txBody>
          <a:bodyPr/>
          <a:lstStyle/>
          <a:p>
            <a:pPr>
              <a:defRPr/>
            </a:pPr>
            <a:r>
              <a:rPr lang="en-US"/>
              <a:t>Rahul Taneja</a:t>
            </a:r>
          </a:p>
        </p:txBody>
      </p:sp>
      <p:sp>
        <p:nvSpPr>
          <p:cNvPr id="3" name="Header Placeholder 2"/>
          <p:cNvSpPr>
            <a:spLocks noGrp="1"/>
          </p:cNvSpPr>
          <p:nvPr>
            <p:ph type="hdr" sz="quarter"/>
          </p:nvPr>
        </p:nvSpPr>
        <p:spPr/>
        <p:txBody>
          <a:bodyPr/>
          <a:lstStyle/>
          <a:p>
            <a:pPr>
              <a:defRPr/>
            </a:pPr>
            <a:r>
              <a:rPr lang="en-US"/>
              <a:t>copyrights @ Rahul Taneja</a:t>
            </a:r>
            <a:endParaRPr lang="en-US" dirty="0"/>
          </a:p>
        </p:txBody>
      </p:sp>
    </p:spTree>
    <p:extLst>
      <p:ext uri="{BB962C8B-B14F-4D97-AF65-F5344CB8AC3E}">
        <p14:creationId xmlns:p14="http://schemas.microsoft.com/office/powerpoint/2010/main" val="258479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endParaRPr lang="en-US" dirty="0"/>
          </a:p>
        </p:txBody>
      </p:sp>
      <p:sp>
        <p:nvSpPr>
          <p:cNvPr id="2" name="Slide Number Placeholder 1"/>
          <p:cNvSpPr>
            <a:spLocks noGrp="1"/>
          </p:cNvSpPr>
          <p:nvPr>
            <p:ph type="sldNum" sz="quarter" idx="5"/>
          </p:nvPr>
        </p:nvSpPr>
        <p:spPr/>
        <p:txBody>
          <a:bodyPr/>
          <a:lstStyle/>
          <a:p>
            <a:pPr>
              <a:defRPr/>
            </a:pPr>
            <a:fld id="{ED32D1DA-579B-4329-94C3-0E4A26BF9353}" type="slidenum">
              <a:rPr lang="en-US" smtClean="0"/>
              <a:pPr>
                <a:defRPr/>
              </a:pPr>
              <a:t>7</a:t>
            </a:fld>
            <a:endParaRPr lang="en-US" dirty="0"/>
          </a:p>
        </p:txBody>
      </p:sp>
      <p:sp>
        <p:nvSpPr>
          <p:cNvPr id="5" name="Footer Placeholder 4"/>
          <p:cNvSpPr>
            <a:spLocks noGrp="1"/>
          </p:cNvSpPr>
          <p:nvPr>
            <p:ph type="ftr" sz="quarter" idx="4"/>
          </p:nvPr>
        </p:nvSpPr>
        <p:spPr/>
        <p:txBody>
          <a:bodyPr/>
          <a:lstStyle/>
          <a:p>
            <a:pPr>
              <a:defRPr/>
            </a:pPr>
            <a:r>
              <a:rPr lang="en-US"/>
              <a:t>Rahul Taneja</a:t>
            </a:r>
          </a:p>
        </p:txBody>
      </p:sp>
      <p:sp>
        <p:nvSpPr>
          <p:cNvPr id="3" name="Header Placeholder 2"/>
          <p:cNvSpPr>
            <a:spLocks noGrp="1"/>
          </p:cNvSpPr>
          <p:nvPr>
            <p:ph type="hdr" sz="quarter"/>
          </p:nvPr>
        </p:nvSpPr>
        <p:spPr/>
        <p:txBody>
          <a:bodyPr/>
          <a:lstStyle/>
          <a:p>
            <a:pPr>
              <a:defRPr/>
            </a:pPr>
            <a:r>
              <a:rPr lang="en-US"/>
              <a:t>copyrights @ Rahul Taneja</a:t>
            </a:r>
            <a:endParaRPr lang="en-US" dirty="0"/>
          </a:p>
        </p:txBody>
      </p:sp>
    </p:spTree>
    <p:extLst>
      <p:ext uri="{BB962C8B-B14F-4D97-AF65-F5344CB8AC3E}">
        <p14:creationId xmlns:p14="http://schemas.microsoft.com/office/powerpoint/2010/main" val="417413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 name="Slide Number Placeholder 1"/>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2BB25E7-918D-484F-9DC9-D07F90C65C81}" type="slidenum">
              <a:rPr lang="en-US" altLang="en-US" sz="1200"/>
              <a:pPr eaLnBrk="1" hangingPunct="1"/>
              <a:t>11</a:t>
            </a:fld>
            <a:endParaRPr lang="en-US" altLang="en-US" sz="1200"/>
          </a:p>
        </p:txBody>
      </p:sp>
      <p:sp>
        <p:nvSpPr>
          <p:cNvPr id="5" name="Footer Placeholder 4"/>
          <p:cNvSpPr>
            <a:spLocks noGrp="1"/>
          </p:cNvSpPr>
          <p:nvPr>
            <p:ph type="ftr" sz="quarter" idx="4"/>
          </p:nvPr>
        </p:nvSpPr>
        <p:spPr/>
        <p:txBody>
          <a:bodyPr/>
          <a:lstStyle/>
          <a:p>
            <a:pPr>
              <a:defRPr/>
            </a:pPr>
            <a:r>
              <a:rPr lang="en-US"/>
              <a:t>Rahul Taneja</a:t>
            </a:r>
          </a:p>
        </p:txBody>
      </p:sp>
      <p:sp>
        <p:nvSpPr>
          <p:cNvPr id="3" name="Header Placeholder 2"/>
          <p:cNvSpPr>
            <a:spLocks noGrp="1"/>
          </p:cNvSpPr>
          <p:nvPr>
            <p:ph type="hdr" sz="quarter"/>
          </p:nvPr>
        </p:nvSpPr>
        <p:spPr/>
        <p:txBody>
          <a:bodyPr/>
          <a:lstStyle/>
          <a:p>
            <a:pPr>
              <a:defRPr/>
            </a:pPr>
            <a:r>
              <a:rPr lang="en-US"/>
              <a:t>copyrights @ Rahul Taneja</a:t>
            </a:r>
            <a:endParaRPr lang="en-US" dirty="0"/>
          </a:p>
        </p:txBody>
      </p:sp>
    </p:spTree>
    <p:extLst>
      <p:ext uri="{BB962C8B-B14F-4D97-AF65-F5344CB8AC3E}">
        <p14:creationId xmlns:p14="http://schemas.microsoft.com/office/powerpoint/2010/main" val="211337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54EF094-1CBD-4928-ACC9-1F2C4CB70920}"/>
              </a:ext>
            </a:extLst>
          </p:cNvPr>
          <p:cNvSpPr>
            <a:spLocks noGrp="1" noChangeArrowheads="1"/>
          </p:cNvSpPr>
          <p:nvPr>
            <p:ph type="sldNum" sz="quarter" idx="5"/>
          </p:nvPr>
        </p:nvSpPr>
        <p:spPr>
          <a:ln/>
        </p:spPr>
        <p:txBody>
          <a:bodyPr/>
          <a:lstStyle/>
          <a:p>
            <a:fld id="{C40C5AD9-FB22-4CCD-85AE-D1FCD604E476}" type="slidenum">
              <a:rPr lang="en-US" altLang="fr-FR"/>
              <a:pPr/>
              <a:t>12</a:t>
            </a:fld>
            <a:endParaRPr lang="en-US" altLang="fr-FR"/>
          </a:p>
        </p:txBody>
      </p:sp>
      <p:sp>
        <p:nvSpPr>
          <p:cNvPr id="43010" name="Rectangle 2">
            <a:extLst>
              <a:ext uri="{FF2B5EF4-FFF2-40B4-BE49-F238E27FC236}">
                <a16:creationId xmlns:a16="http://schemas.microsoft.com/office/drawing/2014/main" id="{501B91AE-16EA-1344-4BD2-E77EE033B8AF}"/>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50C1B914-527D-8FFA-62AC-1F9C678B1FBB}"/>
              </a:ext>
            </a:extLst>
          </p:cNvPr>
          <p:cNvSpPr>
            <a:spLocks noGrp="1" noChangeArrowheads="1"/>
          </p:cNvSpPr>
          <p:nvPr>
            <p:ph type="body" idx="1"/>
          </p:nvPr>
        </p:nvSpPr>
        <p:spPr/>
        <p:txBody>
          <a:bodyPr/>
          <a:lstStyle/>
          <a:p>
            <a:r>
              <a:rPr lang="en-US" altLang="ar-SA"/>
              <a:t>Branding and IP are closely linked from a business perspective. Enterprises today know the value of branding.</a:t>
            </a:r>
          </a:p>
          <a:p>
            <a:endParaRPr lang="en-US" altLang="ar-SA"/>
          </a:p>
          <a:p>
            <a:r>
              <a:rPr lang="en-US" altLang="ar-SA"/>
              <a:t>The ultimate aim of an enterprise should be to create a loyal customer, because a loyal customer insists on buying a certain product or service even if the price is higher than that of the competition - and That is the type of customer an enterprise can gain through branding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60C1560-DCE1-9A52-9F45-048688C4A5A8}"/>
              </a:ext>
            </a:extLst>
          </p:cNvPr>
          <p:cNvSpPr>
            <a:spLocks noGrp="1" noChangeArrowheads="1"/>
          </p:cNvSpPr>
          <p:nvPr>
            <p:ph type="sldNum" sz="quarter" idx="5"/>
          </p:nvPr>
        </p:nvSpPr>
        <p:spPr>
          <a:ln/>
        </p:spPr>
        <p:txBody>
          <a:bodyPr/>
          <a:lstStyle/>
          <a:p>
            <a:fld id="{7753133A-AECE-4B55-A320-4B1024A26759}" type="slidenum">
              <a:rPr lang="en-US" altLang="fr-FR"/>
              <a:pPr/>
              <a:t>23</a:t>
            </a:fld>
            <a:endParaRPr lang="en-US" altLang="fr-FR"/>
          </a:p>
        </p:txBody>
      </p:sp>
      <p:sp>
        <p:nvSpPr>
          <p:cNvPr id="67586" name="Rectangle 2">
            <a:extLst>
              <a:ext uri="{FF2B5EF4-FFF2-40B4-BE49-F238E27FC236}">
                <a16:creationId xmlns:a16="http://schemas.microsoft.com/office/drawing/2014/main" id="{6ED29530-80C8-CE56-3035-620352A47154}"/>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D004B6D9-F57A-66D1-8D82-04E7A81A2CF2}"/>
              </a:ext>
            </a:extLst>
          </p:cNvPr>
          <p:cNvSpPr>
            <a:spLocks noGrp="1" noChangeArrowheads="1"/>
          </p:cNvSpPr>
          <p:nvPr>
            <p:ph type="body" idx="1"/>
          </p:nvPr>
        </p:nvSpPr>
        <p:spPr/>
        <p:txBody>
          <a:bodyPr/>
          <a:lstStyle/>
          <a:p>
            <a:r>
              <a:rPr lang="en-US" altLang="ar-SA"/>
              <a:t>Trademarks play a pivotal role in the branding and marketing strategies of companies. TM in fact contribute to defining the image and reputation of a company’s product in the eyes of a consumer.</a:t>
            </a:r>
          </a:p>
          <a:p>
            <a:r>
              <a:rPr lang="en-US" altLang="ar-SA"/>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8719C3-9815-F695-D657-07182C1571AF}"/>
              </a:ext>
            </a:extLst>
          </p:cNvPr>
          <p:cNvSpPr>
            <a:spLocks noGrp="1" noChangeArrowheads="1"/>
          </p:cNvSpPr>
          <p:nvPr>
            <p:ph type="sldNum" sz="quarter" idx="5"/>
          </p:nvPr>
        </p:nvSpPr>
        <p:spPr>
          <a:ln/>
        </p:spPr>
        <p:txBody>
          <a:bodyPr/>
          <a:lstStyle/>
          <a:p>
            <a:fld id="{34CBE8EF-1EDD-4675-A978-A64069C539C8}" type="slidenum">
              <a:rPr lang="en-US" altLang="fr-FR"/>
              <a:pPr/>
              <a:t>24</a:t>
            </a:fld>
            <a:endParaRPr lang="en-US" altLang="fr-FR"/>
          </a:p>
        </p:txBody>
      </p:sp>
      <p:sp>
        <p:nvSpPr>
          <p:cNvPr id="70658" name="Rectangle 2">
            <a:extLst>
              <a:ext uri="{FF2B5EF4-FFF2-40B4-BE49-F238E27FC236}">
                <a16:creationId xmlns:a16="http://schemas.microsoft.com/office/drawing/2014/main" id="{8C009CC1-D24D-757B-EF3B-813ACEDEB9B2}"/>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2FD84705-DAC0-E694-DDE3-188C5CDB965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EC75A8-966D-074B-128D-7D100D14A6C3}"/>
              </a:ext>
            </a:extLst>
          </p:cNvPr>
          <p:cNvSpPr>
            <a:spLocks noGrp="1" noChangeArrowheads="1"/>
          </p:cNvSpPr>
          <p:nvPr>
            <p:ph type="sldNum" sz="quarter" idx="5"/>
          </p:nvPr>
        </p:nvSpPr>
        <p:spPr>
          <a:ln/>
        </p:spPr>
        <p:txBody>
          <a:bodyPr/>
          <a:lstStyle/>
          <a:p>
            <a:fld id="{493D8E54-E778-4111-85A5-BBBF77358318}" type="slidenum">
              <a:rPr lang="en-US" altLang="fr-FR"/>
              <a:pPr/>
              <a:t>25</a:t>
            </a:fld>
            <a:endParaRPr lang="en-US" altLang="fr-FR"/>
          </a:p>
        </p:txBody>
      </p:sp>
      <p:sp>
        <p:nvSpPr>
          <p:cNvPr id="76802" name="Rectangle 2">
            <a:extLst>
              <a:ext uri="{FF2B5EF4-FFF2-40B4-BE49-F238E27FC236}">
                <a16:creationId xmlns:a16="http://schemas.microsoft.com/office/drawing/2014/main" id="{D3C07FEE-F2CA-2625-7DD6-7B07F006077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8B6E759A-EDA7-F4A5-3221-0CD560961F4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2BB39D-DC9A-8559-6783-90F20CA19A96}"/>
              </a:ext>
            </a:extLst>
          </p:cNvPr>
          <p:cNvSpPr>
            <a:spLocks noGrp="1" noChangeArrowheads="1"/>
          </p:cNvSpPr>
          <p:nvPr>
            <p:ph type="sldNum" sz="quarter" idx="5"/>
          </p:nvPr>
        </p:nvSpPr>
        <p:spPr>
          <a:ln/>
        </p:spPr>
        <p:txBody>
          <a:bodyPr/>
          <a:lstStyle/>
          <a:p>
            <a:fld id="{3EED2E7B-5EC3-4009-8C2D-FFF11058E014}" type="slidenum">
              <a:rPr lang="en-US" altLang="fr-FR"/>
              <a:pPr/>
              <a:t>26</a:t>
            </a:fld>
            <a:endParaRPr lang="en-US" altLang="fr-FR"/>
          </a:p>
        </p:txBody>
      </p:sp>
      <p:sp>
        <p:nvSpPr>
          <p:cNvPr id="92162" name="Rectangle 2">
            <a:extLst>
              <a:ext uri="{FF2B5EF4-FFF2-40B4-BE49-F238E27FC236}">
                <a16:creationId xmlns:a16="http://schemas.microsoft.com/office/drawing/2014/main" id="{295FDA0B-E369-4DAA-D4A6-3A2250474DA4}"/>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2A48AEBF-47B7-AF5F-CD6B-023D935AECDF}"/>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a:xfrm>
            <a:off x="5332412" y="5883275"/>
            <a:ext cx="4324044" cy="365125"/>
          </a:xfrm>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321467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346835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241175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2496383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4003153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82662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2741162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490782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3184363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8351" y="304800"/>
            <a:ext cx="10085916" cy="1143000"/>
          </a:xfrm>
        </p:spPr>
        <p:txBody>
          <a:bodyPr/>
          <a:lstStyle/>
          <a:p>
            <a:r>
              <a:rPr lang="en-US"/>
              <a:t>Click to edit Master title style</a:t>
            </a:r>
          </a:p>
        </p:txBody>
      </p:sp>
      <p:sp>
        <p:nvSpPr>
          <p:cNvPr id="3" name="Table Placeholder 2"/>
          <p:cNvSpPr>
            <a:spLocks noGrp="1"/>
          </p:cNvSpPr>
          <p:nvPr>
            <p:ph type="tbl" idx="1"/>
          </p:nvPr>
        </p:nvSpPr>
        <p:spPr>
          <a:xfrm>
            <a:off x="1972733" y="1981200"/>
            <a:ext cx="10168467" cy="4114800"/>
          </a:xfrm>
        </p:spPr>
        <p:txBody>
          <a:bodyPr rtlCol="0">
            <a:normAutofit/>
          </a:bodyPr>
          <a:lstStyle/>
          <a:p>
            <a:pPr lvl="0"/>
            <a:endParaRPr lang="en-US" noProof="0"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rahulipr@hotmail.com</a:t>
            </a:r>
          </a:p>
        </p:txBody>
      </p:sp>
      <p:sp>
        <p:nvSpPr>
          <p:cNvPr id="6" name="Slide Number Placeholder 22"/>
          <p:cNvSpPr>
            <a:spLocks noGrp="1"/>
          </p:cNvSpPr>
          <p:nvPr>
            <p:ph type="sldNum" sz="quarter" idx="12"/>
          </p:nvPr>
        </p:nvSpPr>
        <p:spPr/>
        <p:txBody>
          <a:bodyPr/>
          <a:lstStyle>
            <a:lvl1pPr>
              <a:defRPr/>
            </a:lvl1pPr>
          </a:lstStyle>
          <a:p>
            <a:fld id="{CE140270-9A4B-4BE6-8D32-79C75D334A77}" type="slidenum">
              <a:rPr lang="en-US" altLang="en-US"/>
              <a:pPr/>
              <a:t>‹#›</a:t>
            </a:fld>
            <a:endParaRPr lang="en-US" altLang="en-US"/>
          </a:p>
        </p:txBody>
      </p:sp>
    </p:spTree>
    <p:extLst>
      <p:ext uri="{BB962C8B-B14F-4D97-AF65-F5344CB8AC3E}">
        <p14:creationId xmlns:p14="http://schemas.microsoft.com/office/powerpoint/2010/main" val="363692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117600" y="19050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9050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40386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defRPr/>
            </a:pPr>
            <a:endParaRPr lang="en-US" dirty="0"/>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37EB1EC3-E6E3-41A3-AE34-59C95A2940F6}" type="slidenum">
              <a:rPr lang="en-US" altLang="en-US"/>
              <a:pPr/>
              <a:t>‹#›</a:t>
            </a:fld>
            <a:endParaRPr lang="en-US" altLang="en-US" dirty="0"/>
          </a:p>
        </p:txBody>
      </p:sp>
    </p:spTree>
    <p:extLst>
      <p:ext uri="{BB962C8B-B14F-4D97-AF65-F5344CB8AC3E}">
        <p14:creationId xmlns:p14="http://schemas.microsoft.com/office/powerpoint/2010/main" val="114289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3946294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63475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35358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57187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278590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229451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2554862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9DC66-20AE-4ABA-8E7E-AF02AF214266}" type="datetimeFigureOut">
              <a:rPr lang="en-IN" smtClean="0"/>
              <a:pPr/>
              <a:t>23-04-2025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C23A452-DCA8-4890-9105-A008F4A89D2D}" type="slidenum">
              <a:rPr lang="en-IN" smtClean="0"/>
              <a:pPr/>
              <a:t>‹#›</a:t>
            </a:fld>
            <a:endParaRPr lang="en-IN"/>
          </a:p>
        </p:txBody>
      </p:sp>
    </p:spTree>
    <p:extLst>
      <p:ext uri="{BB962C8B-B14F-4D97-AF65-F5344CB8AC3E}">
        <p14:creationId xmlns:p14="http://schemas.microsoft.com/office/powerpoint/2010/main" val="154817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4A9DC66-20AE-4ABA-8E7E-AF02AF214266}" type="datetimeFigureOut">
              <a:rPr lang="en-IN" smtClean="0"/>
              <a:pPr/>
              <a:t>23-04-2025</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C23A452-DCA8-4890-9105-A008F4A89D2D}" type="slidenum">
              <a:rPr lang="en-IN" smtClean="0"/>
              <a:pPr/>
              <a:t>‹#›</a:t>
            </a:fld>
            <a:endParaRPr lang="en-IN"/>
          </a:p>
        </p:txBody>
      </p:sp>
    </p:spTree>
    <p:extLst>
      <p:ext uri="{BB962C8B-B14F-4D97-AF65-F5344CB8AC3E}">
        <p14:creationId xmlns:p14="http://schemas.microsoft.com/office/powerpoint/2010/main" val="27109734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ipindia.gov.in/writereaddata/Portal/Images/pdf/FORM-TM-A.pdf" TargetMode="External"/><Relationship Id="rId1" Type="http://schemas.openxmlformats.org/officeDocument/2006/relationships/slideLayout" Target="../slideLayouts/slideLayout2.xml"/><Relationship Id="rId6" Type="http://schemas.openxmlformats.org/officeDocument/2006/relationships/hyperlink" Target="https://ipindia.gov.in/writereaddata/Portal/Images/pdf/FORM-TM-P.pdf" TargetMode="External"/><Relationship Id="rId5" Type="http://schemas.openxmlformats.org/officeDocument/2006/relationships/hyperlink" Target="https://ipindia.gov.in/writereaddata/Portal/Images/pdf/FORM-TM-R.pdf" TargetMode="External"/><Relationship Id="rId4" Type="http://schemas.openxmlformats.org/officeDocument/2006/relationships/hyperlink" Target="https://ipindia.gov.in/writereaddata/Portal/Images/pdf/FORM-TM-O.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ipindia.gov.in/writereaddata/Portal/Images/pdf/FORM-TM-P.pdf" TargetMode="External"/><Relationship Id="rId2" Type="http://schemas.openxmlformats.org/officeDocument/2006/relationships/hyperlink" Target="https://ipindia.gov.in/writereaddata/Portal/Images/pdf/FORM-TM-R.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businesskorea.co.kr/sites/default/files/field/image/intellectural%20property%20copyright.jpg"/>
          <p:cNvPicPr>
            <a:picLocks noChangeAspect="1" noChangeArrowheads="1"/>
          </p:cNvPicPr>
          <p:nvPr/>
        </p:nvPicPr>
        <p:blipFill>
          <a:blip r:embed="rId3"/>
          <a:srcRect/>
          <a:stretch>
            <a:fillRect/>
          </a:stretch>
        </p:blipFill>
        <p:spPr bwMode="auto">
          <a:xfrm>
            <a:off x="-1" y="0"/>
            <a:ext cx="5846165" cy="6858000"/>
          </a:xfrm>
          <a:prstGeom prst="rect">
            <a:avLst/>
          </a:prstGeom>
          <a:noFill/>
        </p:spPr>
      </p:pic>
      <p:sp>
        <p:nvSpPr>
          <p:cNvPr id="2050" name="Rectangle 2"/>
          <p:cNvSpPr>
            <a:spLocks noGrp="1" noChangeArrowheads="1"/>
          </p:cNvSpPr>
          <p:nvPr>
            <p:ph type="ctrTitle"/>
          </p:nvPr>
        </p:nvSpPr>
        <p:spPr>
          <a:xfrm>
            <a:off x="6060391" y="232012"/>
            <a:ext cx="6131609" cy="1419367"/>
          </a:xfrm>
        </p:spPr>
        <p:txBody>
          <a:bodyPr>
            <a:noAutofit/>
          </a:bodyPr>
          <a:lstStyle/>
          <a:p>
            <a:pPr algn="ctr">
              <a:defRPr/>
            </a:pPr>
            <a:r>
              <a:rPr sz="5000" b="1" dirty="0">
                <a:solidFill>
                  <a:schemeClr val="tx2">
                    <a:satMod val="130000"/>
                  </a:schemeClr>
                </a:solidFill>
                <a:latin typeface="Courier New" pitchFamily="49" charset="0"/>
                <a:cs typeface="Courier New" pitchFamily="49" charset="0"/>
              </a:rPr>
              <a:t> </a:t>
            </a:r>
            <a:br>
              <a:rPr sz="5000" b="1" dirty="0">
                <a:solidFill>
                  <a:schemeClr val="tx2">
                    <a:satMod val="130000"/>
                  </a:schemeClr>
                </a:solidFill>
                <a:latin typeface="Courier New" pitchFamily="49" charset="0"/>
                <a:cs typeface="Courier New" pitchFamily="49" charset="0"/>
              </a:rPr>
            </a:br>
            <a:r>
              <a:rPr lang="en-IN" sz="4000" b="1" dirty="0">
                <a:solidFill>
                  <a:srgbClr val="0070C0"/>
                </a:solidFill>
                <a:latin typeface="+mn-lt"/>
                <a:cs typeface="Courier New" pitchFamily="49" charset="0"/>
              </a:rPr>
              <a:t>Mark the Spot:</a:t>
            </a:r>
            <a:br>
              <a:rPr lang="en-IN" sz="4000" b="1" dirty="0">
                <a:solidFill>
                  <a:srgbClr val="0070C0"/>
                </a:solidFill>
                <a:latin typeface="+mn-lt"/>
                <a:cs typeface="Courier New" pitchFamily="49" charset="0"/>
              </a:rPr>
            </a:br>
            <a:r>
              <a:rPr lang="en-IN" sz="4000" b="1" dirty="0">
                <a:solidFill>
                  <a:srgbClr val="0070C0"/>
                </a:solidFill>
                <a:latin typeface="+mn-lt"/>
                <a:cs typeface="Courier New" pitchFamily="49" charset="0"/>
              </a:rPr>
              <a:t>Trademarks Talk</a:t>
            </a:r>
            <a:endParaRPr sz="4400" b="1" dirty="0">
              <a:solidFill>
                <a:srgbClr val="0070C0"/>
              </a:solidFill>
              <a:latin typeface="+mn-lt"/>
              <a:cs typeface="Courier New" pitchFamily="49" charset="0"/>
            </a:endParaRPr>
          </a:p>
        </p:txBody>
      </p:sp>
      <p:sp>
        <p:nvSpPr>
          <p:cNvPr id="9219" name="Rectangle 3"/>
          <p:cNvSpPr>
            <a:spLocks noGrp="1" noChangeArrowheads="1"/>
          </p:cNvSpPr>
          <p:nvPr>
            <p:ph type="subTitle" idx="1"/>
          </p:nvPr>
        </p:nvSpPr>
        <p:spPr>
          <a:xfrm>
            <a:off x="5582653" y="3346140"/>
            <a:ext cx="6609347" cy="3511860"/>
          </a:xfrm>
        </p:spPr>
        <p:txBody>
          <a:bodyPr>
            <a:normAutofit fontScale="92500" lnSpcReduction="10000"/>
          </a:bodyPr>
          <a:lstStyle/>
          <a:p>
            <a:pPr algn="ctr">
              <a:lnSpc>
                <a:spcPct val="110000"/>
              </a:lnSpc>
              <a:spcBef>
                <a:spcPts val="580"/>
              </a:spcBef>
              <a:defRPr/>
            </a:pPr>
            <a:r>
              <a:rPr lang="en-IN" sz="3000" dirty="0">
                <a:solidFill>
                  <a:srgbClr val="FF0000"/>
                </a:solidFill>
                <a:latin typeface="Bookman Old Style" pitchFamily="18" charset="0"/>
                <a:cs typeface="Aharoni" panose="02010803020104030203" pitchFamily="2" charset="-79"/>
              </a:rPr>
              <a:t>Dr. Rahul Taneja</a:t>
            </a:r>
          </a:p>
          <a:p>
            <a:pPr algn="ctr">
              <a:lnSpc>
                <a:spcPct val="110000"/>
              </a:lnSpc>
              <a:spcBef>
                <a:spcPts val="580"/>
              </a:spcBef>
              <a:defRPr/>
            </a:pPr>
            <a:r>
              <a:rPr lang="en-IN" sz="2600" dirty="0">
                <a:solidFill>
                  <a:srgbClr val="FF0000"/>
                </a:solidFill>
                <a:latin typeface="Bookman Old Style" pitchFamily="18" charset="0"/>
                <a:cs typeface="Aharoni" panose="02010803020104030203" pitchFamily="2" charset="-79"/>
              </a:rPr>
              <a:t>Registered Patent &amp; Trademark Agents </a:t>
            </a:r>
          </a:p>
          <a:p>
            <a:pPr algn="ctr">
              <a:lnSpc>
                <a:spcPct val="110000"/>
              </a:lnSpc>
              <a:spcBef>
                <a:spcPts val="580"/>
              </a:spcBef>
              <a:defRPr/>
            </a:pPr>
            <a:r>
              <a:rPr lang="en-IN" dirty="0">
                <a:solidFill>
                  <a:srgbClr val="320E04"/>
                </a:solidFill>
                <a:latin typeface="Bookman Old Style" pitchFamily="18" charset="0"/>
              </a:rPr>
              <a:t>Scientist</a:t>
            </a:r>
          </a:p>
          <a:p>
            <a:pPr algn="ctr">
              <a:lnSpc>
                <a:spcPct val="120000"/>
              </a:lnSpc>
              <a:spcBef>
                <a:spcPts val="0"/>
              </a:spcBef>
              <a:spcAft>
                <a:spcPts val="0"/>
              </a:spcAft>
              <a:defRPr/>
            </a:pPr>
            <a:r>
              <a:rPr lang="en-IN" dirty="0">
                <a:solidFill>
                  <a:srgbClr val="320E04"/>
                </a:solidFill>
                <a:latin typeface="Bookman Old Style" pitchFamily="18" charset="0"/>
                <a:cs typeface="Aharoni" pitchFamily="2" charset="-79"/>
              </a:rPr>
              <a:t>Patent Information Centre/</a:t>
            </a:r>
          </a:p>
          <a:p>
            <a:pPr algn="ctr">
              <a:lnSpc>
                <a:spcPct val="120000"/>
              </a:lnSpc>
              <a:spcBef>
                <a:spcPts val="0"/>
              </a:spcBef>
              <a:spcAft>
                <a:spcPts val="0"/>
              </a:spcAft>
              <a:defRPr/>
            </a:pPr>
            <a:r>
              <a:rPr lang="en-IN" dirty="0">
                <a:solidFill>
                  <a:srgbClr val="320E04"/>
                </a:solidFill>
                <a:latin typeface="Bookman Old Style" pitchFamily="18" charset="0"/>
              </a:rPr>
              <a:t>Haryana State Council for Science &amp; Technology</a:t>
            </a:r>
          </a:p>
          <a:p>
            <a:pPr algn="ctr">
              <a:lnSpc>
                <a:spcPct val="120000"/>
              </a:lnSpc>
              <a:spcBef>
                <a:spcPts val="0"/>
              </a:spcBef>
              <a:spcAft>
                <a:spcPts val="0"/>
              </a:spcAft>
              <a:defRPr/>
            </a:pPr>
            <a:r>
              <a:rPr lang="en-IN" dirty="0">
                <a:solidFill>
                  <a:srgbClr val="320E04"/>
                </a:solidFill>
                <a:latin typeface="Bookman Old Style" pitchFamily="18" charset="0"/>
              </a:rPr>
              <a:t>Directorate of Science &amp; Technology</a:t>
            </a:r>
          </a:p>
          <a:p>
            <a:pPr algn="ctr">
              <a:lnSpc>
                <a:spcPct val="120000"/>
              </a:lnSpc>
              <a:spcBef>
                <a:spcPts val="0"/>
              </a:spcBef>
              <a:spcAft>
                <a:spcPts val="0"/>
              </a:spcAft>
              <a:defRPr/>
            </a:pPr>
            <a:r>
              <a:rPr lang="en-IN" dirty="0">
                <a:solidFill>
                  <a:srgbClr val="320E04"/>
                </a:solidFill>
                <a:latin typeface="Bookman Old Style" pitchFamily="18" charset="0"/>
              </a:rPr>
              <a:t>Government of Haryana, </a:t>
            </a:r>
            <a:r>
              <a:rPr lang="en-IN" dirty="0" err="1">
                <a:solidFill>
                  <a:srgbClr val="320E04"/>
                </a:solidFill>
                <a:latin typeface="Bookman Old Style" pitchFamily="18" charset="0"/>
              </a:rPr>
              <a:t>Panchkula</a:t>
            </a:r>
            <a:r>
              <a:rPr lang="en-IN" dirty="0">
                <a:solidFill>
                  <a:srgbClr val="320E04"/>
                </a:solidFill>
                <a:latin typeface="Bookman Old Style" pitchFamily="18" charset="0"/>
              </a:rPr>
              <a:t> (Haryana)</a:t>
            </a:r>
          </a:p>
          <a:p>
            <a:pPr algn="ctr">
              <a:lnSpc>
                <a:spcPct val="120000"/>
              </a:lnSpc>
              <a:spcBef>
                <a:spcPts val="0"/>
              </a:spcBef>
              <a:spcAft>
                <a:spcPts val="0"/>
              </a:spcAft>
              <a:defRPr/>
            </a:pPr>
            <a:r>
              <a:rPr lang="en-IN" dirty="0">
                <a:solidFill>
                  <a:srgbClr val="320E04"/>
                </a:solidFill>
                <a:latin typeface="Bookman Old Style" pitchFamily="18" charset="0"/>
              </a:rPr>
              <a:t>Email id: </a:t>
            </a:r>
            <a:r>
              <a:rPr lang="en-IN" dirty="0">
                <a:solidFill>
                  <a:srgbClr val="CC3300"/>
                </a:solidFill>
                <a:latin typeface="Bookman Old Style" pitchFamily="18" charset="0"/>
              </a:rPr>
              <a:t>drrahultaneja@gmail.com, </a:t>
            </a:r>
          </a:p>
          <a:p>
            <a:pPr algn="ctr">
              <a:lnSpc>
                <a:spcPct val="120000"/>
              </a:lnSpc>
              <a:spcBef>
                <a:spcPts val="0"/>
              </a:spcBef>
              <a:spcAft>
                <a:spcPts val="0"/>
              </a:spcAft>
              <a:defRPr/>
            </a:pPr>
            <a:r>
              <a:rPr lang="en-IN" dirty="0">
                <a:solidFill>
                  <a:srgbClr val="320E04"/>
                </a:solidFill>
                <a:latin typeface="Bookman Old Style" pitchFamily="18" charset="0"/>
              </a:rPr>
              <a:t>M: </a:t>
            </a:r>
            <a:r>
              <a:rPr lang="en-IN" dirty="0">
                <a:solidFill>
                  <a:srgbClr val="FF0000"/>
                </a:solidFill>
                <a:latin typeface="Bookman Old Style" pitchFamily="18" charset="0"/>
              </a:rPr>
              <a:t>090171-80265</a:t>
            </a:r>
          </a:p>
        </p:txBody>
      </p:sp>
      <p:pic>
        <p:nvPicPr>
          <p:cNvPr id="7172" name="Picture 6" descr="http://www.techomag.com/wp-content/uploads/2012/01/6a00d8341c59be53ef0115712a0217970c-320w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2748" y="1651379"/>
            <a:ext cx="1372667" cy="137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19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C2CEE23-D4A8-47CE-BAB8-3AE861800BEE}" type="slidenum">
              <a:rPr lang="en-US" altLang="en-US" sz="1400">
                <a:solidFill>
                  <a:srgbClr val="FFFFFF"/>
                </a:solidFill>
                <a:latin typeface="Franklin Gothic Book" panose="020B0503020102020204" pitchFamily="34" charset="0"/>
              </a:rPr>
              <a:pPr eaLnBrk="1" hangingPunct="1"/>
              <a:t>10</a:t>
            </a:fld>
            <a:endParaRPr lang="en-US" altLang="en-US" sz="1400">
              <a:solidFill>
                <a:srgbClr val="FFFFFF"/>
              </a:solidFill>
              <a:latin typeface="Franklin Gothic Book" panose="020B0503020102020204" pitchFamily="34" charset="0"/>
            </a:endParaRPr>
          </a:p>
        </p:txBody>
      </p:sp>
      <p:sp>
        <p:nvSpPr>
          <p:cNvPr id="2" name="Title 1"/>
          <p:cNvSpPr>
            <a:spLocks noGrp="1"/>
          </p:cNvSpPr>
          <p:nvPr>
            <p:ph type="title" idx="4294967295"/>
          </p:nvPr>
        </p:nvSpPr>
        <p:spPr>
          <a:xfrm>
            <a:off x="341193" y="304800"/>
            <a:ext cx="11177517" cy="1143000"/>
          </a:xfrm>
        </p:spPr>
        <p:txBody>
          <a:bodyPr>
            <a:normAutofit/>
          </a:bodyPr>
          <a:lstStyle/>
          <a:p>
            <a:pPr algn="ctr">
              <a:defRPr/>
            </a:pPr>
            <a:r>
              <a:rPr lang="en-IN" dirty="0">
                <a:solidFill>
                  <a:schemeClr val="tx2">
                    <a:satMod val="130000"/>
                  </a:schemeClr>
                </a:solidFill>
                <a:latin typeface="Sitka Banner Semibold" pitchFamily="2" charset="0"/>
              </a:rPr>
              <a:t>Registration of Trade Mark</a:t>
            </a:r>
          </a:p>
        </p:txBody>
      </p:sp>
      <p:sp>
        <p:nvSpPr>
          <p:cNvPr id="57349" name="Content Placeholder 2"/>
          <p:cNvSpPr>
            <a:spLocks noGrp="1"/>
          </p:cNvSpPr>
          <p:nvPr>
            <p:ph idx="4294967295"/>
          </p:nvPr>
        </p:nvSpPr>
        <p:spPr>
          <a:xfrm>
            <a:off x="1501252" y="1504950"/>
            <a:ext cx="10508777" cy="3648501"/>
          </a:xfrm>
        </p:spPr>
        <p:txBody>
          <a:bodyPr/>
          <a:lstStyle/>
          <a:p>
            <a:pPr algn="just" eaLnBrk="1" hangingPunct="1"/>
            <a:r>
              <a:rPr lang="en-IN" altLang="en-US" b="1" dirty="0">
                <a:latin typeface="Sitka Subheading Semibold" pitchFamily="2" charset="0"/>
              </a:rPr>
              <a:t>Trade Marks are registered by national trade mark registries and are valid in that country.</a:t>
            </a:r>
          </a:p>
          <a:p>
            <a:pPr algn="just" eaLnBrk="1" hangingPunct="1"/>
            <a:endParaRPr lang="en-IN" altLang="en-US" b="1" dirty="0">
              <a:latin typeface="Sitka Subheading Semibold" pitchFamily="2" charset="0"/>
            </a:endParaRPr>
          </a:p>
          <a:p>
            <a:pPr algn="just" eaLnBrk="1" hangingPunct="1"/>
            <a:r>
              <a:rPr lang="en-IN" altLang="en-US" b="1" dirty="0">
                <a:latin typeface="Sitka Subheading Semibold" pitchFamily="2" charset="0"/>
              </a:rPr>
              <a:t>Registration is made after examination and publication.</a:t>
            </a:r>
          </a:p>
          <a:p>
            <a:pPr algn="just" eaLnBrk="1" hangingPunct="1"/>
            <a:endParaRPr lang="en-IN" altLang="en-US" b="1" dirty="0">
              <a:latin typeface="Sitka Subheading Semibold" pitchFamily="2" charset="0"/>
            </a:endParaRPr>
          </a:p>
          <a:p>
            <a:pPr algn="just" eaLnBrk="1" hangingPunct="1"/>
            <a:r>
              <a:rPr lang="en-IN" altLang="en-US" b="1" dirty="0">
                <a:latin typeface="Sitka Subheading Semibold" pitchFamily="2" charset="0"/>
              </a:rPr>
              <a:t>Period of registration is for </a:t>
            </a:r>
            <a:r>
              <a:rPr lang="en-IN" altLang="en-US" b="1" dirty="0">
                <a:solidFill>
                  <a:srgbClr val="FF0000"/>
                </a:solidFill>
                <a:latin typeface="Sitka Subheading Semibold" pitchFamily="2" charset="0"/>
              </a:rPr>
              <a:t>10 years </a:t>
            </a:r>
            <a:r>
              <a:rPr lang="en-IN" altLang="en-US" b="1" dirty="0">
                <a:latin typeface="Sitka Subheading Semibold" pitchFamily="2" charset="0"/>
              </a:rPr>
              <a:t>but can be </a:t>
            </a:r>
            <a:r>
              <a:rPr lang="en-IN" altLang="en-US" b="1" dirty="0">
                <a:solidFill>
                  <a:srgbClr val="FF0000"/>
                </a:solidFill>
                <a:latin typeface="Sitka Subheading Semibold" pitchFamily="2" charset="0"/>
              </a:rPr>
              <a:t>renewed indefinitely.</a:t>
            </a:r>
          </a:p>
        </p:txBody>
      </p:sp>
      <p:sp>
        <p:nvSpPr>
          <p:cNvPr id="6" name="Footer Placeholder 5"/>
          <p:cNvSpPr txBox="1">
            <a:spLocks noGrp="1"/>
          </p:cNvSpPr>
          <p:nvPr/>
        </p:nvSpPr>
        <p:spPr>
          <a:xfrm>
            <a:off x="5943600" y="6305550"/>
            <a:ext cx="3429000" cy="476250"/>
          </a:xfrm>
          <a:prstGeom prst="rect">
            <a:avLst/>
          </a:prstGeom>
          <a:noFill/>
        </p:spPr>
        <p:txBody>
          <a:bodyPr anchor="b"/>
          <a:lstStyle/>
          <a:p>
            <a:pPr>
              <a:defRPr/>
            </a:pPr>
            <a:r>
              <a:rPr lang="en-US" sz="1200" dirty="0">
                <a:solidFill>
                  <a:schemeClr val="bg2">
                    <a:shade val="50000"/>
                    <a:satMod val="200000"/>
                  </a:schemeClr>
                </a:solidFill>
                <a:cs typeface="Arial" charset="0"/>
              </a:rPr>
              <a:t>rahulipr@hotmail.com</a:t>
            </a:r>
          </a:p>
        </p:txBody>
      </p:sp>
      <p:sp>
        <p:nvSpPr>
          <p:cNvPr id="5" name="Slide Number Placeholder 4"/>
          <p:cNvSpPr txBox="1">
            <a:spLocks noGrp="1"/>
          </p:cNvSpPr>
          <p:nvPr/>
        </p:nvSpPr>
        <p:spPr>
          <a:xfrm>
            <a:off x="10137775" y="6305550"/>
            <a:ext cx="457200" cy="476250"/>
          </a:xfrm>
          <a:prstGeom prst="rect">
            <a:avLst/>
          </a:prstGeom>
          <a:noFill/>
        </p:spPr>
        <p:txBody>
          <a:bodyPr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fld id="{8FA460D7-3313-43B0-996D-129262D5CFF8}" type="slidenum">
              <a:rPr lang="en-US" altLang="en-US" sz="1200">
                <a:solidFill>
                  <a:srgbClr val="B0AA9C"/>
                </a:solidFill>
              </a:rPr>
              <a:pPr algn="ctr" eaLnBrk="1" hangingPunct="1"/>
              <a:t>10</a:t>
            </a:fld>
            <a:endParaRPr lang="en-US" altLang="en-US" sz="1200">
              <a:solidFill>
                <a:srgbClr val="B0AA9C"/>
              </a:solidFill>
            </a:endParaRPr>
          </a:p>
        </p:txBody>
      </p:sp>
    </p:spTree>
    <p:extLst>
      <p:ext uri="{BB962C8B-B14F-4D97-AF65-F5344CB8AC3E}">
        <p14:creationId xmlns:p14="http://schemas.microsoft.com/office/powerpoint/2010/main" val="260599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5" name="Slide Number Placeholder 4"/>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A77DE53-0D81-468A-A6E0-D1C857F23F73}" type="slidenum">
              <a:rPr lang="en-US" altLang="en-US" sz="1400">
                <a:solidFill>
                  <a:srgbClr val="FFFFFF"/>
                </a:solidFill>
                <a:latin typeface="Franklin Gothic Book" panose="020B0503020102020204" pitchFamily="34" charset="0"/>
              </a:rPr>
              <a:pPr eaLnBrk="1" hangingPunct="1"/>
              <a:t>11</a:t>
            </a:fld>
            <a:endParaRPr lang="en-US" altLang="en-US" sz="1400">
              <a:solidFill>
                <a:srgbClr val="FFFFFF"/>
              </a:solidFill>
              <a:latin typeface="Franklin Gothic Book" panose="020B0503020102020204" pitchFamily="34" charset="0"/>
            </a:endParaRPr>
          </a:p>
        </p:txBody>
      </p:sp>
      <p:sp>
        <p:nvSpPr>
          <p:cNvPr id="115714" name="Rectangle 2"/>
          <p:cNvSpPr>
            <a:spLocks noGrp="1" noChangeArrowheads="1"/>
          </p:cNvSpPr>
          <p:nvPr>
            <p:ph type="title" idx="4294967295"/>
          </p:nvPr>
        </p:nvSpPr>
        <p:spPr>
          <a:xfrm>
            <a:off x="2133599" y="381000"/>
            <a:ext cx="9139451" cy="609600"/>
          </a:xfrm>
        </p:spPr>
        <p:txBody>
          <a:bodyPr vert="horz" lIns="91440" tIns="45720" rIns="91440" bIns="45720" rtlCol="0" anchor="ctr">
            <a:normAutofit/>
          </a:bodyPr>
          <a:lstStyle/>
          <a:p>
            <a:pPr>
              <a:defRPr/>
            </a:pPr>
            <a:r>
              <a:rPr lang="en-US" sz="3200" dirty="0">
                <a:effectLst>
                  <a:outerShdw blurRad="38100" dist="38100" dir="2700000" algn="tl">
                    <a:srgbClr val="C0C0C0"/>
                  </a:outerShdw>
                </a:effectLst>
                <a:latin typeface="Sitka Display Semibold" pitchFamily="2" charset="0"/>
              </a:rPr>
              <a:t>What is protected and = What’s not?</a:t>
            </a:r>
          </a:p>
        </p:txBody>
      </p:sp>
      <p:sp>
        <p:nvSpPr>
          <p:cNvPr id="56325" name="Rectangle 3"/>
          <p:cNvSpPr>
            <a:spLocks noGrp="1" noChangeArrowheads="1"/>
          </p:cNvSpPr>
          <p:nvPr>
            <p:ph type="body" idx="4294967295"/>
          </p:nvPr>
        </p:nvSpPr>
        <p:spPr>
          <a:xfrm>
            <a:off x="1321793" y="1538365"/>
            <a:ext cx="10340324" cy="4125036"/>
          </a:xfrm>
        </p:spPr>
        <p:txBody>
          <a:bodyPr/>
          <a:lstStyle/>
          <a:p>
            <a:pPr eaLnBrk="1" hangingPunct="1">
              <a:lnSpc>
                <a:spcPct val="150000"/>
              </a:lnSpc>
              <a:spcAft>
                <a:spcPct val="20000"/>
              </a:spcAft>
            </a:pPr>
            <a:r>
              <a:rPr lang="en-US" altLang="en-US" b="1" dirty="0">
                <a:latin typeface="Sitka Banner Semibold" pitchFamily="2" charset="0"/>
              </a:rPr>
              <a:t>Right to use TM</a:t>
            </a:r>
            <a:r>
              <a:rPr lang="en-US" altLang="en-US" dirty="0">
                <a:latin typeface="Sitka Banner Semibold" pitchFamily="2" charset="0"/>
              </a:rPr>
              <a:t> in relation to goods/ services as registered are </a:t>
            </a:r>
            <a:r>
              <a:rPr lang="en-US" altLang="en-US" b="1" i="1" dirty="0">
                <a:latin typeface="Sitka Banner Semibold" pitchFamily="2" charset="0"/>
              </a:rPr>
              <a:t>protected </a:t>
            </a:r>
            <a:r>
              <a:rPr lang="en-US" altLang="en-US" dirty="0">
                <a:latin typeface="Sitka Banner Semibold" pitchFamily="2" charset="0"/>
              </a:rPr>
              <a:t> (If TM consists of several parts, protection is for TM as a whole)</a:t>
            </a:r>
          </a:p>
          <a:p>
            <a:pPr eaLnBrk="1" hangingPunct="1">
              <a:lnSpc>
                <a:spcPct val="150000"/>
              </a:lnSpc>
              <a:spcAft>
                <a:spcPct val="20000"/>
              </a:spcAft>
            </a:pPr>
            <a:r>
              <a:rPr lang="en-US" altLang="en-US" dirty="0">
                <a:solidFill>
                  <a:srgbClr val="CC00FF"/>
                </a:solidFill>
                <a:latin typeface="Sitka Banner Semibold" pitchFamily="2" charset="0"/>
              </a:rPr>
              <a:t>State Emblems, Official Hallmarks, Emblems of Intergovernmental Organizations </a:t>
            </a:r>
            <a:r>
              <a:rPr lang="en-US" altLang="en-US" b="1" dirty="0">
                <a:solidFill>
                  <a:srgbClr val="CC00FF"/>
                </a:solidFill>
                <a:latin typeface="Sitka Banner Semibold" pitchFamily="2" charset="0"/>
              </a:rPr>
              <a:t>cannot</a:t>
            </a:r>
            <a:r>
              <a:rPr lang="en-US" altLang="en-US" dirty="0">
                <a:solidFill>
                  <a:srgbClr val="CC00FF"/>
                </a:solidFill>
                <a:latin typeface="Sitka Banner Semibold" pitchFamily="2" charset="0"/>
              </a:rPr>
              <a:t> be used as TM.</a:t>
            </a:r>
          </a:p>
          <a:p>
            <a:pPr lvl="1" eaLnBrk="1" hangingPunct="1">
              <a:spcAft>
                <a:spcPct val="20000"/>
              </a:spcAft>
            </a:pPr>
            <a:endParaRPr lang="en-US" altLang="en-US" dirty="0">
              <a:solidFill>
                <a:srgbClr val="CC00FF"/>
              </a:solidFill>
              <a:latin typeface="Sitka Banner Semibold" pitchFamily="2" charset="0"/>
            </a:endParaRPr>
          </a:p>
          <a:p>
            <a:pPr eaLnBrk="1" hangingPunct="1">
              <a:buFont typeface="Wingdings" panose="05000000000000000000" pitchFamily="2" charset="2"/>
              <a:buNone/>
            </a:pPr>
            <a:endParaRPr lang="en-US" altLang="en-US" dirty="0">
              <a:solidFill>
                <a:srgbClr val="CC00FF"/>
              </a:solidFill>
              <a:latin typeface="Tahoma" panose="020B0604030504040204" pitchFamily="34" charset="0"/>
            </a:endParaRPr>
          </a:p>
        </p:txBody>
      </p:sp>
    </p:spTree>
    <p:extLst>
      <p:ext uri="{BB962C8B-B14F-4D97-AF65-F5344CB8AC3E}">
        <p14:creationId xmlns:p14="http://schemas.microsoft.com/office/powerpoint/2010/main" val="3578047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1A0668D-2BE5-9251-731F-26867870067D}"/>
              </a:ext>
            </a:extLst>
          </p:cNvPr>
          <p:cNvSpPr>
            <a:spLocks noGrp="1" noChangeArrowheads="1"/>
          </p:cNvSpPr>
          <p:nvPr>
            <p:ph type="title"/>
          </p:nvPr>
        </p:nvSpPr>
        <p:spPr bwMode="auto">
          <a:xfrm>
            <a:off x="2208212" y="268459"/>
            <a:ext cx="7245350" cy="7651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en-US" altLang="ar-SA" b="1" dirty="0">
                <a:solidFill>
                  <a:srgbClr val="0000FF"/>
                </a:solidFill>
                <a:latin typeface="Sitka Banner Semibold" pitchFamily="2" charset="0"/>
              </a:rPr>
              <a:t>What is Branding</a:t>
            </a:r>
            <a:endParaRPr lang="en-US" altLang="ar-SA" sz="6000" b="1" dirty="0">
              <a:solidFill>
                <a:srgbClr val="0000FF"/>
              </a:solidFill>
              <a:latin typeface="Sitka Banner Semibold" pitchFamily="2" charset="0"/>
            </a:endParaRPr>
          </a:p>
        </p:txBody>
      </p:sp>
      <p:sp>
        <p:nvSpPr>
          <p:cNvPr id="34819" name="Rectangle 3">
            <a:extLst>
              <a:ext uri="{FF2B5EF4-FFF2-40B4-BE49-F238E27FC236}">
                <a16:creationId xmlns:a16="http://schemas.microsoft.com/office/drawing/2014/main" id="{23E669D6-87F4-4172-5F68-F61BA4E9C544}"/>
              </a:ext>
            </a:extLst>
          </p:cNvPr>
          <p:cNvSpPr>
            <a:spLocks noGrp="1" noChangeArrowheads="1"/>
          </p:cNvSpPr>
          <p:nvPr>
            <p:ph type="body" idx="1"/>
          </p:nvPr>
        </p:nvSpPr>
        <p:spPr bwMode="auto">
          <a:xfrm>
            <a:off x="1364566" y="1221398"/>
            <a:ext cx="10705514" cy="508092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lvl="1">
              <a:spcBef>
                <a:spcPts val="0"/>
              </a:spcBef>
              <a:spcAft>
                <a:spcPts val="2400"/>
              </a:spcAft>
            </a:pPr>
            <a:r>
              <a:rPr lang="en-US" altLang="ar-SA" sz="3200" b="1" dirty="0">
                <a:latin typeface="Sitka Banner Semibold" pitchFamily="2" charset="0"/>
              </a:rPr>
              <a:t>Branding allows a company to differentiate its products and services from the competition by creating a bond with its customers in order to create customer loyalty. </a:t>
            </a:r>
          </a:p>
          <a:p>
            <a:pPr lvl="1">
              <a:spcBef>
                <a:spcPts val="0"/>
              </a:spcBef>
              <a:spcAft>
                <a:spcPts val="2400"/>
              </a:spcAft>
            </a:pPr>
            <a:r>
              <a:rPr lang="en-US" altLang="ar-SA" sz="3200" b="1" dirty="0">
                <a:latin typeface="Sitka Banner Semibold" pitchFamily="2" charset="0"/>
              </a:rPr>
              <a:t>This way, a company can have a position in the marketplace that is much more difficult for the competition to poach. A satisfied customer may leave. But a loyal customer is more likely to stay.</a:t>
            </a:r>
          </a:p>
          <a:p>
            <a:endParaRPr lang="en-US" altLang="ar-SA" sz="1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1"/>
          <p:cNvSpPr>
            <a:spLocks noGrp="1"/>
          </p:cNvSpPr>
          <p:nvPr>
            <p:ph type="ftr" sz="quarter" idx="11"/>
          </p:nvPr>
        </p:nvSpPr>
        <p:spPr bwMode="auto">
          <a:xfrm>
            <a:off x="4857614" y="6451773"/>
            <a:ext cx="708417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sz="1400" dirty="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FAAD5C1-F802-4FFD-82CC-8D7811C2556B}" type="slidenum">
              <a:rPr lang="en-US" altLang="en-US" sz="1400">
                <a:solidFill>
                  <a:srgbClr val="FFFFFF"/>
                </a:solidFill>
                <a:latin typeface="Franklin Gothic Book" panose="020B0503020102020204" pitchFamily="34" charset="0"/>
              </a:rPr>
              <a:pPr eaLnBrk="1" hangingPunct="1"/>
              <a:t>13</a:t>
            </a:fld>
            <a:endParaRPr lang="en-US" altLang="en-US" sz="1400">
              <a:solidFill>
                <a:srgbClr val="FFFFFF"/>
              </a:solidFill>
              <a:latin typeface="Franklin Gothic Book" panose="020B0503020102020204" pitchFamily="34" charset="0"/>
            </a:endParaRPr>
          </a:p>
        </p:txBody>
      </p:sp>
      <p:sp>
        <p:nvSpPr>
          <p:cNvPr id="178180" name="Rectangle 4"/>
          <p:cNvSpPr>
            <a:spLocks noGrp="1" noChangeArrowheads="1"/>
          </p:cNvSpPr>
          <p:nvPr>
            <p:ph type="title" idx="4294967295"/>
          </p:nvPr>
        </p:nvSpPr>
        <p:spPr>
          <a:xfrm>
            <a:off x="2343149" y="274638"/>
            <a:ext cx="9159873" cy="1143000"/>
          </a:xfrm>
        </p:spPr>
        <p:txBody>
          <a:bodyPr vert="horz" lIns="91440" tIns="45720" rIns="91440" bIns="45720" rtlCol="0" anchor="ctr">
            <a:normAutofit fontScale="90000"/>
          </a:bodyPr>
          <a:lstStyle/>
          <a:p>
            <a:pPr algn="ctr">
              <a:defRPr/>
            </a:pPr>
            <a:r>
              <a:rPr lang="en-US" sz="3900" b="1" dirty="0">
                <a:latin typeface="Sitka Banner Semibold" pitchFamily="2" charset="0"/>
              </a:rPr>
              <a:t>Trade Marks Classification </a:t>
            </a:r>
            <a:br>
              <a:rPr lang="en-US" sz="3900" b="1" dirty="0">
                <a:latin typeface="Sitka Banner Semibold" pitchFamily="2" charset="0"/>
              </a:rPr>
            </a:br>
            <a:r>
              <a:rPr lang="en-US" sz="3900" b="1" dirty="0">
                <a:latin typeface="Sitka Banner Semibold" pitchFamily="2" charset="0"/>
              </a:rPr>
              <a:t>(Some of the classes are…………….)</a:t>
            </a:r>
          </a:p>
        </p:txBody>
      </p:sp>
      <p:sp>
        <p:nvSpPr>
          <p:cNvPr id="58373" name="Rectangle 3"/>
          <p:cNvSpPr>
            <a:spLocks noChangeArrowheads="1"/>
          </p:cNvSpPr>
          <p:nvPr/>
        </p:nvSpPr>
        <p:spPr bwMode="auto">
          <a:xfrm>
            <a:off x="1651380" y="789574"/>
            <a:ext cx="1029041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1 Chemicals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3 Soaps, Detergents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5 Medicines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7 Machine Tools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9 Electronic Components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25 Garments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30 Food Items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35 Trading</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41 Educational Services</a:t>
            </a:r>
          </a:p>
          <a:p>
            <a:pPr algn="just"/>
            <a:endPar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endParaRPr>
          </a:p>
          <a:p>
            <a:pPr algn="just"/>
            <a:r>
              <a:rPr lang="en-US" altLang="en-US" sz="2000" b="1" dirty="0">
                <a:solidFill>
                  <a:srgbClr val="1F497D"/>
                </a:solidFill>
                <a:latin typeface="Sitka Banner Semibold" pitchFamily="2" charset="0"/>
                <a:ea typeface="Calibri" panose="020F0502020204030204" pitchFamily="34" charset="0"/>
                <a:cs typeface="Times New Roman" panose="02020603050405020304" pitchFamily="18" charset="0"/>
              </a:rPr>
              <a:t>Class 43 Restaurants, Hotel Services  </a:t>
            </a:r>
            <a:endParaRPr lang="en-US" altLang="en-US" sz="2000" dirty="0">
              <a:latin typeface="Sitka Banner Semibold" pitchFamily="2" charset="0"/>
              <a:ea typeface="Calibri" panose="020F0502020204030204" pitchFamily="34" charset="0"/>
              <a:cs typeface="Times New Roman" panose="02020603050405020304" pitchFamily="18" charset="0"/>
            </a:endParaRPr>
          </a:p>
        </p:txBody>
      </p:sp>
      <p:sp>
        <p:nvSpPr>
          <p:cNvPr id="58374" name="Rectangle 4"/>
          <p:cNvSpPr txBox="1">
            <a:spLocks noChangeArrowheads="1"/>
          </p:cNvSpPr>
          <p:nvPr/>
        </p:nvSpPr>
        <p:spPr bwMode="auto">
          <a:xfrm>
            <a:off x="5943599" y="1621011"/>
            <a:ext cx="5793475" cy="272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lnSpc>
                <a:spcPct val="220000"/>
              </a:lnSpc>
            </a:pPr>
            <a:r>
              <a:rPr lang="en-US" altLang="en-US" b="1" dirty="0">
                <a:solidFill>
                  <a:srgbClr val="572314"/>
                </a:solidFill>
                <a:latin typeface="Sitka Banner Semibold" pitchFamily="2" charset="0"/>
              </a:rPr>
              <a:t>Total Classes 45 in which</a:t>
            </a:r>
          </a:p>
          <a:p>
            <a:pPr algn="ctr">
              <a:lnSpc>
                <a:spcPct val="220000"/>
              </a:lnSpc>
            </a:pPr>
            <a:r>
              <a:rPr lang="en-US" altLang="en-US" b="1" dirty="0">
                <a:solidFill>
                  <a:srgbClr val="572314"/>
                </a:solidFill>
                <a:latin typeface="Sitka Banner Semibold" pitchFamily="2" charset="0"/>
              </a:rPr>
              <a:t>For Product Trademark 34</a:t>
            </a:r>
          </a:p>
          <a:p>
            <a:pPr algn="ctr">
              <a:lnSpc>
                <a:spcPct val="220000"/>
              </a:lnSpc>
            </a:pPr>
            <a:r>
              <a:rPr lang="en-US" altLang="en-US" b="1" dirty="0">
                <a:solidFill>
                  <a:srgbClr val="572314"/>
                </a:solidFill>
                <a:latin typeface="Sitka Banner Semibold" pitchFamily="2" charset="0"/>
              </a:rPr>
              <a:t>And For Service Trademark 11</a:t>
            </a:r>
          </a:p>
        </p:txBody>
      </p:sp>
    </p:spTree>
    <p:extLst>
      <p:ext uri="{BB962C8B-B14F-4D97-AF65-F5344CB8AC3E}">
        <p14:creationId xmlns:p14="http://schemas.microsoft.com/office/powerpoint/2010/main" val="1589855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133600" y="228600"/>
            <a:ext cx="7772400" cy="1143000"/>
          </a:xfrm>
        </p:spPr>
        <p:txBody>
          <a:bodyPr/>
          <a:lstStyle/>
          <a:p>
            <a:pPr eaLnBrk="1" hangingPunct="1"/>
            <a:r>
              <a:rPr lang="en-US" altLang="en-US" dirty="0"/>
              <a:t>v</a:t>
            </a:r>
          </a:p>
        </p:txBody>
      </p:sp>
      <p:pic>
        <p:nvPicPr>
          <p:cNvPr id="38915"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31198" t="38890" r="14441" b="9259"/>
          <a:stretch>
            <a:fillRect/>
          </a:stretch>
        </p:blipFill>
        <p:spPr>
          <a:xfrm>
            <a:off x="1541464" y="1554163"/>
            <a:ext cx="3049587" cy="3094038"/>
          </a:xfrm>
          <a:noFill/>
        </p:spPr>
      </p:pic>
      <p:pic>
        <p:nvPicPr>
          <p:cNvPr id="38916" name="Picture 4"/>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l="32797" t="16667" r="16039" b="61111"/>
          <a:stretch>
            <a:fillRect/>
          </a:stretch>
        </p:blipFill>
        <p:spPr>
          <a:xfrm>
            <a:off x="1541464" y="4648201"/>
            <a:ext cx="3106737" cy="2168525"/>
          </a:xfrm>
          <a:noFill/>
        </p:spPr>
      </p:pic>
      <p:pic>
        <p:nvPicPr>
          <p:cNvPr id="38917" name="Picture 5"/>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l="31706" t="2638" r="12573" b="83011"/>
          <a:stretch>
            <a:fillRect/>
          </a:stretch>
        </p:blipFill>
        <p:spPr>
          <a:xfrm>
            <a:off x="2715904" y="228600"/>
            <a:ext cx="7190096" cy="1057367"/>
          </a:xfrm>
          <a:noFill/>
        </p:spPr>
      </p:pic>
      <p:pic>
        <p:nvPicPr>
          <p:cNvPr id="38918" name="Picture 7" descr="http://tmr.in/tmr_notices/malabargold_notice_20081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554162"/>
            <a:ext cx="31242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49" y="1554163"/>
            <a:ext cx="273723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94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1"/>
          <p:cNvSpPr>
            <a:spLocks noGrp="1"/>
          </p:cNvSpPr>
          <p:nvPr>
            <p:ph type="ftr" sz="quarter" idx="11"/>
          </p:nvPr>
        </p:nvSpPr>
        <p:spPr bwMode="auto">
          <a:xfrm>
            <a:off x="2069822" y="5838429"/>
            <a:ext cx="708417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dirty="0">
                <a:solidFill>
                  <a:schemeClr val="tx2"/>
                </a:solidFill>
                <a:latin typeface="Trebuchet MS" panose="020B0603020202020204" pitchFamily="34" charset="0"/>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3A3DA10-31C6-4FF0-8F42-B7099C9F0729}" type="slidenum">
              <a:rPr lang="en-US" altLang="en-US" sz="1400">
                <a:solidFill>
                  <a:srgbClr val="FFFFFF"/>
                </a:solidFill>
                <a:latin typeface="Franklin Gothic Book" panose="020B0503020102020204" pitchFamily="34" charset="0"/>
              </a:rPr>
              <a:pPr eaLnBrk="1" hangingPunct="1"/>
              <a:t>15</a:t>
            </a:fld>
            <a:endParaRPr lang="en-US" altLang="en-US" sz="1400" dirty="0">
              <a:solidFill>
                <a:srgbClr val="FFFFFF"/>
              </a:solidFill>
              <a:latin typeface="Franklin Gothic Book" panose="020B0503020102020204" pitchFamily="34" charset="0"/>
            </a:endParaRPr>
          </a:p>
        </p:txBody>
      </p:sp>
      <p:pic>
        <p:nvPicPr>
          <p:cNvPr id="39940" name="Picture 2" descr="plastic-water-bottle-250x250"/>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27631" r="27632"/>
          <a:stretch>
            <a:fillRect/>
          </a:stretch>
        </p:blipFill>
        <p:spPr>
          <a:xfrm>
            <a:off x="4476465" y="150568"/>
            <a:ext cx="2879677" cy="6514563"/>
          </a:xfrm>
          <a:noFill/>
        </p:spPr>
      </p:pic>
    </p:spTree>
    <p:extLst>
      <p:ext uri="{BB962C8B-B14F-4D97-AF65-F5344CB8AC3E}">
        <p14:creationId xmlns:p14="http://schemas.microsoft.com/office/powerpoint/2010/main" val="1418443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263" y="533400"/>
            <a:ext cx="28491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dirty="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80B363F-A9B9-4080-ADF2-A29BC9DBC4BB}" type="slidenum">
              <a:rPr lang="en-US" altLang="en-US" sz="1400">
                <a:solidFill>
                  <a:srgbClr val="FFFFFF"/>
                </a:solidFill>
                <a:latin typeface="Franklin Gothic Book" panose="020B0503020102020204" pitchFamily="34" charset="0"/>
              </a:rPr>
              <a:pPr eaLnBrk="1" hangingPunct="1"/>
              <a:t>16</a:t>
            </a:fld>
            <a:endParaRPr lang="en-US" altLang="en-US" sz="1400" dirty="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01560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0480"/>
          <a:stretch/>
        </p:blipFill>
        <p:spPr>
          <a:xfrm>
            <a:off x="3872017" y="142164"/>
            <a:ext cx="4603244" cy="6586182"/>
          </a:xfrm>
        </p:spPr>
      </p:pic>
    </p:spTree>
    <p:extLst>
      <p:ext uri="{BB962C8B-B14F-4D97-AF65-F5344CB8AC3E}">
        <p14:creationId xmlns:p14="http://schemas.microsoft.com/office/powerpoint/2010/main" val="351411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75639" y="783609"/>
            <a:ext cx="4436056" cy="5914740"/>
          </a:xfrm>
        </p:spPr>
      </p:pic>
    </p:spTree>
    <p:extLst>
      <p:ext uri="{BB962C8B-B14F-4D97-AF65-F5344CB8AC3E}">
        <p14:creationId xmlns:p14="http://schemas.microsoft.com/office/powerpoint/2010/main" val="3546030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 name="Picture 2" descr="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510" y="96159"/>
            <a:ext cx="2947919" cy="676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4961" r="25195"/>
          <a:stretch/>
        </p:blipFill>
        <p:spPr>
          <a:xfrm>
            <a:off x="769451" y="35511"/>
            <a:ext cx="2792616" cy="6726329"/>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1111" r="32564"/>
          <a:stretch/>
        </p:blipFill>
        <p:spPr>
          <a:xfrm>
            <a:off x="7956645" y="292288"/>
            <a:ext cx="2866030" cy="6326527"/>
          </a:xfrm>
          <a:prstGeom prst="rect">
            <a:avLst/>
          </a:prstGeom>
        </p:spPr>
      </p:pic>
    </p:spTree>
    <p:extLst>
      <p:ext uri="{BB962C8B-B14F-4D97-AF65-F5344CB8AC3E}">
        <p14:creationId xmlns:p14="http://schemas.microsoft.com/office/powerpoint/2010/main" val="33761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Image result for intellectual property rights"/>
          <p:cNvPicPr>
            <a:picLocks noChangeAspect="1" noChangeArrowheads="1"/>
          </p:cNvPicPr>
          <p:nvPr/>
        </p:nvPicPr>
        <p:blipFill>
          <a:blip r:embed="rId2"/>
          <a:srcRect/>
          <a:stretch>
            <a:fillRect/>
          </a:stretch>
        </p:blipFill>
        <p:spPr bwMode="auto">
          <a:xfrm>
            <a:off x="1589649" y="1241474"/>
            <a:ext cx="9682930" cy="4427806"/>
          </a:xfrm>
          <a:prstGeom prst="rect">
            <a:avLst/>
          </a:prstGeom>
          <a:noFill/>
        </p:spPr>
      </p:pic>
      <p:sp>
        <p:nvSpPr>
          <p:cNvPr id="8195" name="Footer Placeholder 5"/>
          <p:cNvSpPr>
            <a:spLocks noGrp="1"/>
          </p:cNvSpPr>
          <p:nvPr>
            <p:ph type="ftr" sz="quarter" idx="11"/>
          </p:nvPr>
        </p:nvSpPr>
        <p:spPr bwMode="auto">
          <a:xfrm>
            <a:off x="1" y="6306207"/>
            <a:ext cx="12192000" cy="551793"/>
          </a:xfrm>
          <a:noFill/>
          <a:ln>
            <a:miter lim="800000"/>
            <a:headEnd/>
            <a:tailEnd/>
          </a:ln>
        </p:spPr>
        <p:txBody>
          <a:bodyPr vert="horz" wrap="square" lIns="91440" tIns="45720" rIns="91440" bIns="45720" numCol="1" compatLnSpc="1">
            <a:prstTxWarp prst="textNoShape">
              <a:avLst/>
            </a:prstTxWarp>
          </a:bodyPr>
          <a:lstStyle/>
          <a:p>
            <a:pPr algn="ctr"/>
            <a:r>
              <a:rPr lang="en-US" sz="2000" dirty="0"/>
              <a:t>rahulipr@hotmail.com</a:t>
            </a:r>
          </a:p>
        </p:txBody>
      </p:sp>
      <p:sp>
        <p:nvSpPr>
          <p:cNvPr id="5" name="Slide Number Placeholder 4"/>
          <p:cNvSpPr>
            <a:spLocks noGrp="1"/>
          </p:cNvSpPr>
          <p:nvPr>
            <p:ph type="sldNum" sz="quarter" idx="12"/>
          </p:nvPr>
        </p:nvSpPr>
        <p:spPr/>
        <p:txBody>
          <a:bodyPr/>
          <a:lstStyle/>
          <a:p>
            <a:pPr>
              <a:defRPr/>
            </a:pPr>
            <a:fld id="{7345725D-7450-49FB-A494-7886EF9EF52C}" type="slidenum">
              <a:rPr lang="en-US"/>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http://upload.wikimedia.org/wikipedia/commons/c/c2/Bisleri_logo.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dirty="0">
              <a:latin typeface="Arial" panose="020B0604020202020204" pitchFamily="34" charset="0"/>
            </a:endParaRPr>
          </a:p>
        </p:txBody>
      </p:sp>
      <p:sp>
        <p:nvSpPr>
          <p:cNvPr id="41987" name="AutoShape 4" descr="http://upload.wikimedia.org/wikipedia/commons/c/c2/Bisleri_logo.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dirty="0">
              <a:latin typeface="Arial" panose="020B0604020202020204" pitchFamily="34" charset="0"/>
            </a:endParaRPr>
          </a:p>
        </p:txBody>
      </p:sp>
      <p:sp>
        <p:nvSpPr>
          <p:cNvPr id="41988" name="AutoShape 6" descr="http://upload.wikimedia.org/wikipedia/commons/c/c2/Bisleri_logo.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dirty="0">
              <a:latin typeface="Arial" panose="020B0604020202020204" pitchFamily="34" charset="0"/>
            </a:endParaRPr>
          </a:p>
        </p:txBody>
      </p:sp>
      <p:sp>
        <p:nvSpPr>
          <p:cNvPr id="41989" name="AutoShape 8" descr="http://upload.wikimedia.org/wikipedia/commons/c/c2/Bisleri_logo.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dirty="0">
              <a:latin typeface="Arial" panose="020B0604020202020204" pitchFamily="34" charset="0"/>
            </a:endParaRPr>
          </a:p>
        </p:txBody>
      </p:sp>
      <p:pic>
        <p:nvPicPr>
          <p:cNvPr id="41990" name="Picture 10" descr="File:Bisleri logo.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1447801"/>
            <a:ext cx="59531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itle 6"/>
          <p:cNvSpPr>
            <a:spLocks/>
          </p:cNvSpPr>
          <p:nvPr/>
        </p:nvSpPr>
        <p:spPr bwMode="auto">
          <a:xfrm>
            <a:off x="2057400" y="1"/>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300" dirty="0">
                <a:solidFill>
                  <a:srgbClr val="572314"/>
                </a:solidFill>
                <a:latin typeface="Gill Sans MT" panose="020B0502020104020203" pitchFamily="34" charset="0"/>
              </a:rPr>
              <a:t>Means</a:t>
            </a:r>
          </a:p>
        </p:txBody>
      </p:sp>
      <p:sp>
        <p:nvSpPr>
          <p:cNvPr id="41992" name="Subtitle 7"/>
          <p:cNvSpPr>
            <a:spLocks/>
          </p:cNvSpPr>
          <p:nvPr/>
        </p:nvSpPr>
        <p:spPr bwMode="auto">
          <a:xfrm>
            <a:off x="1905000" y="3886200"/>
            <a:ext cx="815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ts val="600"/>
              </a:spcBef>
              <a:buClr>
                <a:schemeClr val="accent1"/>
              </a:buClr>
              <a:buSzPct val="80000"/>
            </a:pPr>
            <a:r>
              <a:rPr lang="en-US" altLang="en-US" sz="3200" dirty="0">
                <a:latin typeface="Gill Sans MT" panose="020B0502020104020203" pitchFamily="34" charset="0"/>
              </a:rPr>
              <a:t>Has value, reputation </a:t>
            </a:r>
          </a:p>
          <a:p>
            <a:pPr algn="ctr" eaLnBrk="1" hangingPunct="1">
              <a:spcBef>
                <a:spcPts val="600"/>
              </a:spcBef>
              <a:buClr>
                <a:schemeClr val="accent1"/>
              </a:buClr>
              <a:buSzPct val="80000"/>
            </a:pPr>
            <a:r>
              <a:rPr lang="en-US" altLang="en-US" sz="3200" dirty="0">
                <a:latin typeface="Gill Sans MT" panose="020B0502020104020203" pitchFamily="34" charset="0"/>
              </a:rPr>
              <a:t>It is owned by Bisleri International</a:t>
            </a:r>
          </a:p>
          <a:p>
            <a:pPr algn="ctr" eaLnBrk="1" hangingPunct="1">
              <a:spcBef>
                <a:spcPts val="600"/>
              </a:spcBef>
              <a:buClr>
                <a:schemeClr val="accent1"/>
              </a:buClr>
              <a:buSzPct val="80000"/>
            </a:pPr>
            <a:r>
              <a:rPr lang="en-US" altLang="en-US" sz="3200" dirty="0">
                <a:latin typeface="Gill Sans MT" panose="020B0502020104020203" pitchFamily="34" charset="0"/>
              </a:rPr>
              <a:t>It is their property as it has characteristic of a property</a:t>
            </a:r>
          </a:p>
          <a:p>
            <a:pPr algn="ctr" eaLnBrk="1" hangingPunct="1">
              <a:spcBef>
                <a:spcPts val="600"/>
              </a:spcBef>
              <a:buClr>
                <a:schemeClr val="accent1"/>
              </a:buClr>
              <a:buSzPct val="80000"/>
            </a:pPr>
            <a:endParaRPr lang="en-US" altLang="en-US" sz="3200" dirty="0">
              <a:latin typeface="Gill Sans MT" panose="020B0502020104020203" pitchFamily="34" charset="0"/>
            </a:endParaRPr>
          </a:p>
        </p:txBody>
      </p:sp>
      <p:sp>
        <p:nvSpPr>
          <p:cNvPr id="41993"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dirty="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B422098-E070-4193-8596-C92ED6E1EE0B}" type="slidenum">
              <a:rPr lang="en-US" altLang="en-US" sz="1400">
                <a:solidFill>
                  <a:srgbClr val="FFFFFF"/>
                </a:solidFill>
                <a:latin typeface="Franklin Gothic Book" panose="020B0503020102020204" pitchFamily="34" charset="0"/>
              </a:rPr>
              <a:pPr eaLnBrk="1" hangingPunct="1"/>
              <a:t>20</a:t>
            </a:fld>
            <a:endParaRPr lang="en-US" altLang="en-US" sz="1400" dirty="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189233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B10666-78C3-77C3-3D11-B3387991646B}"/>
              </a:ext>
            </a:extLst>
          </p:cNvPr>
          <p:cNvSpPr/>
          <p:nvPr/>
        </p:nvSpPr>
        <p:spPr>
          <a:xfrm>
            <a:off x="3756074" y="246502"/>
            <a:ext cx="5725551" cy="89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Title 1"/>
          <p:cNvSpPr>
            <a:spLocks noGrp="1"/>
          </p:cNvSpPr>
          <p:nvPr>
            <p:ph type="title"/>
          </p:nvPr>
        </p:nvSpPr>
        <p:spPr>
          <a:xfrm>
            <a:off x="2959099" y="274638"/>
            <a:ext cx="6896373" cy="926365"/>
          </a:xfrm>
        </p:spPr>
        <p:txBody>
          <a:bodyPr/>
          <a:lstStyle/>
          <a:p>
            <a:pPr algn="ctr" eaLnBrk="1" hangingPunct="1"/>
            <a:r>
              <a:rPr lang="en-US" altLang="en-US" dirty="0"/>
              <a:t>Identify the symbol </a:t>
            </a:r>
          </a:p>
        </p:txBody>
      </p:sp>
      <p:sp>
        <p:nvSpPr>
          <p:cNvPr id="4301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5" name="Slide Number Placeholder 4"/>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D24D2D3-09F1-4932-88A2-EB39886B3952}" type="slidenum">
              <a:rPr lang="en-US" altLang="en-US" sz="1400">
                <a:solidFill>
                  <a:srgbClr val="FFFFFF"/>
                </a:solidFill>
                <a:latin typeface="Franklin Gothic Book" panose="020B0503020102020204" pitchFamily="34" charset="0"/>
              </a:rPr>
              <a:pPr eaLnBrk="1" hangingPunct="1"/>
              <a:t>21</a:t>
            </a:fld>
            <a:endParaRPr lang="en-US" altLang="en-US" sz="1400">
              <a:solidFill>
                <a:srgbClr val="FFFFFF"/>
              </a:solidFill>
              <a:latin typeface="Franklin Gothic Book" panose="020B0503020102020204" pitchFamily="34" charset="0"/>
            </a:endParaRPr>
          </a:p>
        </p:txBody>
      </p:sp>
      <p:pic>
        <p:nvPicPr>
          <p:cNvPr id="43013" name="Picture 4" descr="http://www.emerging-technologies-news.info/wp-content/uploads/2012/09/nike1.jpg"/>
          <p:cNvPicPr>
            <a:picLocks noChangeAspect="1" noChangeArrowheads="1"/>
          </p:cNvPicPr>
          <p:nvPr/>
        </p:nvPicPr>
        <p:blipFill>
          <a:blip r:embed="rId2">
            <a:extLst>
              <a:ext uri="{28A0092B-C50C-407E-A947-70E740481C1C}">
                <a14:useLocalDpi xmlns:a14="http://schemas.microsoft.com/office/drawing/2010/main" val="0"/>
              </a:ext>
            </a:extLst>
          </a:blip>
          <a:srcRect l="10959" t="30000" r="10959" b="28333"/>
          <a:stretch>
            <a:fillRect/>
          </a:stretch>
        </p:blipFill>
        <p:spPr bwMode="auto">
          <a:xfrm>
            <a:off x="2781088" y="2099160"/>
            <a:ext cx="7074385" cy="31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20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CEFE2C-AD39-985D-A021-7DEC8C0590E7}"/>
              </a:ext>
            </a:extLst>
          </p:cNvPr>
          <p:cNvSpPr/>
          <p:nvPr/>
        </p:nvSpPr>
        <p:spPr>
          <a:xfrm>
            <a:off x="1547447" y="554120"/>
            <a:ext cx="3643532" cy="738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839DA42-6F41-3ED3-4329-8E9374F871D1}"/>
              </a:ext>
            </a:extLst>
          </p:cNvPr>
          <p:cNvSpPr txBox="1"/>
          <p:nvPr/>
        </p:nvSpPr>
        <p:spPr>
          <a:xfrm>
            <a:off x="1547446" y="1385668"/>
            <a:ext cx="10522634" cy="4524315"/>
          </a:xfrm>
          <a:prstGeom prst="rect">
            <a:avLst/>
          </a:prstGeom>
          <a:noFill/>
        </p:spPr>
        <p:txBody>
          <a:bodyPr wrap="square">
            <a:spAutoFit/>
          </a:bodyPr>
          <a:lstStyle/>
          <a:p>
            <a:pPr marL="285750" indent="-285750">
              <a:buFont typeface="Arial" panose="020B0604020202020204" pitchFamily="34" charset="0"/>
              <a:buChar char="•"/>
            </a:pPr>
            <a:r>
              <a:rPr lang="en-GB" altLang="en-US" sz="3200" dirty="0">
                <a:latin typeface="Sitka Banner Semibold" pitchFamily="2" charset="0"/>
              </a:rPr>
              <a:t>Reflects the popularity of a well-known TM</a:t>
            </a:r>
          </a:p>
          <a:p>
            <a:pPr marL="285750" indent="-285750">
              <a:buFont typeface="Arial" panose="020B0604020202020204" pitchFamily="34" charset="0"/>
              <a:buChar char="•"/>
            </a:pPr>
            <a:r>
              <a:rPr lang="en-GB" altLang="en-US" sz="3200" dirty="0">
                <a:latin typeface="Sitka Banner Semibold" pitchFamily="2" charset="0"/>
              </a:rPr>
              <a:t>The “Swoosh” is the well known symbol of Nike</a:t>
            </a:r>
          </a:p>
          <a:p>
            <a:pPr marL="285750" indent="-285750">
              <a:buFont typeface="Arial" panose="020B0604020202020204" pitchFamily="34" charset="0"/>
              <a:buChar char="•"/>
            </a:pPr>
            <a:r>
              <a:rPr lang="en-GB" altLang="en-US" sz="3200" dirty="0">
                <a:latin typeface="Sitka Banner Semibold" pitchFamily="2" charset="0"/>
              </a:rPr>
              <a:t>Originally Nike’s logo included also the shoemaker’s name</a:t>
            </a:r>
          </a:p>
          <a:p>
            <a:pPr marL="285750" indent="-285750">
              <a:buFont typeface="Arial" panose="020B0604020202020204" pitchFamily="34" charset="0"/>
              <a:buChar char="•"/>
            </a:pPr>
            <a:r>
              <a:rPr lang="en-GB" altLang="en-US" sz="3200" dirty="0">
                <a:latin typeface="Sitka Banner Semibold" pitchFamily="2" charset="0"/>
              </a:rPr>
              <a:t>At the end of the nineties, the Nike’s name disappeared</a:t>
            </a:r>
          </a:p>
          <a:p>
            <a:pPr marL="285750" indent="-285750">
              <a:buFont typeface="Arial" panose="020B0604020202020204" pitchFamily="34" charset="0"/>
              <a:buChar char="•"/>
            </a:pPr>
            <a:r>
              <a:rPr lang="en-GB" altLang="en-US" sz="3200" dirty="0">
                <a:latin typeface="Sitka Banner Semibold" pitchFamily="2" charset="0"/>
              </a:rPr>
              <a:t>The swoosh remained as the main identification symbol of the shoemaker</a:t>
            </a:r>
          </a:p>
          <a:p>
            <a:pPr marL="285750" indent="-285750">
              <a:buFont typeface="Arial" panose="020B0604020202020204" pitchFamily="34" charset="0"/>
              <a:buChar char="•"/>
            </a:pPr>
            <a:r>
              <a:rPr lang="en-GB" altLang="en-US" sz="3200" dirty="0">
                <a:latin typeface="Sitka Banner Semibold" pitchFamily="2" charset="0"/>
              </a:rPr>
              <a:t>Today there is no need to include the brand into this logo since the recognition of a simple swoosh automatically brings our attention to Nike</a:t>
            </a:r>
          </a:p>
        </p:txBody>
      </p:sp>
      <p:sp>
        <p:nvSpPr>
          <p:cNvPr id="5" name="TextBox 4">
            <a:extLst>
              <a:ext uri="{FF2B5EF4-FFF2-40B4-BE49-F238E27FC236}">
                <a16:creationId xmlns:a16="http://schemas.microsoft.com/office/drawing/2014/main" id="{BD444C1C-C432-FB9A-7EE4-CAE6AEB575C0}"/>
              </a:ext>
            </a:extLst>
          </p:cNvPr>
          <p:cNvSpPr txBox="1"/>
          <p:nvPr/>
        </p:nvSpPr>
        <p:spPr>
          <a:xfrm>
            <a:off x="1696329" y="554121"/>
            <a:ext cx="3241431" cy="646331"/>
          </a:xfrm>
          <a:prstGeom prst="rect">
            <a:avLst/>
          </a:prstGeom>
          <a:noFill/>
        </p:spPr>
        <p:txBody>
          <a:bodyPr wrap="square">
            <a:spAutoFit/>
          </a:bodyPr>
          <a:lstStyle/>
          <a:p>
            <a:r>
              <a:rPr lang="en-GB" altLang="en-US" sz="3600" b="1" dirty="0">
                <a:latin typeface="Sitka Banner Semibold" pitchFamily="2" charset="0"/>
              </a:rPr>
              <a:t>The Nike’s case</a:t>
            </a:r>
            <a:endParaRPr lang="en-US" sz="3600" dirty="0">
              <a:latin typeface="Sitka Banner Semibold"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7E8FC1-2B83-2E9D-03C4-BDBAE3273CC3}"/>
              </a:ext>
            </a:extLst>
          </p:cNvPr>
          <p:cNvSpPr/>
          <p:nvPr/>
        </p:nvSpPr>
        <p:spPr>
          <a:xfrm>
            <a:off x="1814732" y="467280"/>
            <a:ext cx="6457071" cy="707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9308B7-E807-0559-F26E-5BEA77FD8ECB}"/>
              </a:ext>
            </a:extLst>
          </p:cNvPr>
          <p:cNvSpPr txBox="1"/>
          <p:nvPr/>
        </p:nvSpPr>
        <p:spPr>
          <a:xfrm>
            <a:off x="1992314" y="467280"/>
            <a:ext cx="6098344" cy="707886"/>
          </a:xfrm>
          <a:prstGeom prst="rect">
            <a:avLst/>
          </a:prstGeom>
          <a:noFill/>
        </p:spPr>
        <p:txBody>
          <a:bodyPr wrap="square">
            <a:spAutoFit/>
          </a:bodyPr>
          <a:lstStyle/>
          <a:p>
            <a:r>
              <a:rPr lang="en-US" altLang="ar-SA" sz="4000" b="1" dirty="0">
                <a:latin typeface="Sitka Banner Semibold" pitchFamily="2" charset="0"/>
              </a:rPr>
              <a:t>The Function of a Trademark</a:t>
            </a:r>
            <a:endParaRPr lang="en-US" sz="4000" dirty="0">
              <a:latin typeface="Sitka Banner Semibold" pitchFamily="2" charset="0"/>
            </a:endParaRPr>
          </a:p>
        </p:txBody>
      </p:sp>
      <p:sp>
        <p:nvSpPr>
          <p:cNvPr id="13" name="TextBox 12">
            <a:extLst>
              <a:ext uri="{FF2B5EF4-FFF2-40B4-BE49-F238E27FC236}">
                <a16:creationId xmlns:a16="http://schemas.microsoft.com/office/drawing/2014/main" id="{44946BAD-DE46-AA0C-A04B-6684C9C53D45}"/>
              </a:ext>
            </a:extLst>
          </p:cNvPr>
          <p:cNvSpPr txBox="1"/>
          <p:nvPr/>
        </p:nvSpPr>
        <p:spPr>
          <a:xfrm>
            <a:off x="1992314" y="1535948"/>
            <a:ext cx="9332178" cy="1800493"/>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3200" dirty="0">
                <a:latin typeface="Sitka Banner Semibold" pitchFamily="2" charset="0"/>
              </a:rPr>
              <a:t>Allows companies to differentiate their products </a:t>
            </a:r>
          </a:p>
          <a:p>
            <a:pPr marL="285750" indent="-285750">
              <a:spcAft>
                <a:spcPts val="1800"/>
              </a:spcAft>
              <a:buFont typeface="Arial" panose="020B0604020202020204" pitchFamily="34" charset="0"/>
              <a:buChar char="•"/>
            </a:pPr>
            <a:r>
              <a:rPr lang="en-US" sz="3200" dirty="0">
                <a:latin typeface="Sitka Banner Semibold" pitchFamily="2" charset="0"/>
              </a:rPr>
              <a:t>Ensures consumers can distinguish between products and ultimately develop brand loyalty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1D84AC-A520-D0D2-6C3B-AFF153C8BDA8}"/>
              </a:ext>
            </a:extLst>
          </p:cNvPr>
          <p:cNvSpPr/>
          <p:nvPr/>
        </p:nvSpPr>
        <p:spPr>
          <a:xfrm>
            <a:off x="1716258" y="618978"/>
            <a:ext cx="4811151" cy="89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747C2A-9F3B-D16E-CE88-ACE789A9C2B3}"/>
              </a:ext>
            </a:extLst>
          </p:cNvPr>
          <p:cNvSpPr txBox="1"/>
          <p:nvPr/>
        </p:nvSpPr>
        <p:spPr>
          <a:xfrm>
            <a:off x="1992313" y="729734"/>
            <a:ext cx="4408487" cy="584775"/>
          </a:xfrm>
          <a:prstGeom prst="rect">
            <a:avLst/>
          </a:prstGeom>
          <a:noFill/>
        </p:spPr>
        <p:txBody>
          <a:bodyPr wrap="square">
            <a:spAutoFit/>
          </a:bodyPr>
          <a:lstStyle/>
          <a:p>
            <a:r>
              <a:rPr lang="en-US" altLang="ar-SA" sz="3200" b="1" dirty="0">
                <a:latin typeface="Sitka Banner Semibold" pitchFamily="2" charset="0"/>
              </a:rPr>
              <a:t>The Value of a Trademark</a:t>
            </a:r>
            <a:endParaRPr lang="en-US" sz="3200" dirty="0">
              <a:latin typeface="Sitka Banner Semibold" pitchFamily="2" charset="0"/>
            </a:endParaRPr>
          </a:p>
        </p:txBody>
      </p:sp>
      <p:sp>
        <p:nvSpPr>
          <p:cNvPr id="9" name="TextBox 8">
            <a:extLst>
              <a:ext uri="{FF2B5EF4-FFF2-40B4-BE49-F238E27FC236}">
                <a16:creationId xmlns:a16="http://schemas.microsoft.com/office/drawing/2014/main" id="{67C44057-1806-24F6-2333-DE7C37649773}"/>
              </a:ext>
            </a:extLst>
          </p:cNvPr>
          <p:cNvSpPr txBox="1"/>
          <p:nvPr/>
        </p:nvSpPr>
        <p:spPr>
          <a:xfrm>
            <a:off x="1992313" y="1554370"/>
            <a:ext cx="9500992" cy="3785652"/>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3600" dirty="0">
                <a:latin typeface="Sitka Banner Semibold" pitchFamily="2" charset="0"/>
              </a:rPr>
              <a:t>A marketing tool</a:t>
            </a:r>
          </a:p>
          <a:p>
            <a:pPr marL="285750" indent="-285750">
              <a:spcAft>
                <a:spcPts val="1800"/>
              </a:spcAft>
              <a:buFont typeface="Arial" panose="020B0604020202020204" pitchFamily="34" charset="0"/>
              <a:buChar char="•"/>
            </a:pPr>
            <a:r>
              <a:rPr lang="en-US" sz="3600" dirty="0">
                <a:latin typeface="Sitka Banner Semibold" pitchFamily="2" charset="0"/>
              </a:rPr>
              <a:t>Source of revenue through licensing </a:t>
            </a:r>
          </a:p>
          <a:p>
            <a:pPr marL="285750" indent="-285750">
              <a:spcAft>
                <a:spcPts val="1800"/>
              </a:spcAft>
              <a:buFont typeface="Arial" panose="020B0604020202020204" pitchFamily="34" charset="0"/>
              <a:buChar char="•"/>
            </a:pPr>
            <a:r>
              <a:rPr lang="en-US" sz="3600" dirty="0">
                <a:latin typeface="Sitka Banner Semibold" pitchFamily="2" charset="0"/>
              </a:rPr>
              <a:t>Crucial component of franchising agreements</a:t>
            </a:r>
          </a:p>
          <a:p>
            <a:pPr marL="285750" indent="-285750">
              <a:spcAft>
                <a:spcPts val="1800"/>
              </a:spcAft>
              <a:buFont typeface="Arial" panose="020B0604020202020204" pitchFamily="34" charset="0"/>
              <a:buChar char="•"/>
            </a:pPr>
            <a:r>
              <a:rPr lang="en-US" sz="3600" dirty="0">
                <a:latin typeface="Sitka Banner Semibold" pitchFamily="2" charset="0"/>
              </a:rPr>
              <a:t>May be useful for obtaining finance</a:t>
            </a:r>
          </a:p>
          <a:p>
            <a:pPr marL="285750" indent="-285750">
              <a:spcAft>
                <a:spcPts val="1800"/>
              </a:spcAft>
              <a:buFont typeface="Arial" panose="020B0604020202020204" pitchFamily="34" charset="0"/>
              <a:buChar char="•"/>
            </a:pPr>
            <a:r>
              <a:rPr lang="en-US" sz="3600" dirty="0">
                <a:latin typeface="Sitka Banner Semibold" pitchFamily="2" charset="0"/>
              </a:rPr>
              <a:t>A valuable business asset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B17A40-3D27-131C-6FFD-DB33E5791C3A}"/>
              </a:ext>
            </a:extLst>
          </p:cNvPr>
          <p:cNvSpPr/>
          <p:nvPr/>
        </p:nvSpPr>
        <p:spPr>
          <a:xfrm>
            <a:off x="1772529" y="247699"/>
            <a:ext cx="6949440" cy="89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53E1E8-78CB-503B-4966-486C4766C328}"/>
              </a:ext>
            </a:extLst>
          </p:cNvPr>
          <p:cNvSpPr txBox="1"/>
          <p:nvPr/>
        </p:nvSpPr>
        <p:spPr>
          <a:xfrm>
            <a:off x="1992312" y="404812"/>
            <a:ext cx="6729657" cy="584775"/>
          </a:xfrm>
          <a:prstGeom prst="rect">
            <a:avLst/>
          </a:prstGeom>
          <a:noFill/>
        </p:spPr>
        <p:txBody>
          <a:bodyPr wrap="square">
            <a:spAutoFit/>
          </a:bodyPr>
          <a:lstStyle/>
          <a:p>
            <a:r>
              <a:rPr lang="en-US" altLang="ar-SA" sz="3200" b="1" dirty="0">
                <a:latin typeface="Sitka Banner Semibold" pitchFamily="2" charset="0"/>
              </a:rPr>
              <a:t>Trademark Protection &gt; Registration = </a:t>
            </a:r>
            <a:endParaRPr lang="en-US" sz="3200" dirty="0">
              <a:latin typeface="Sitka Banner Semibold" pitchFamily="2" charset="0"/>
            </a:endParaRPr>
          </a:p>
        </p:txBody>
      </p:sp>
      <p:sp>
        <p:nvSpPr>
          <p:cNvPr id="11" name="TextBox 10">
            <a:extLst>
              <a:ext uri="{FF2B5EF4-FFF2-40B4-BE49-F238E27FC236}">
                <a16:creationId xmlns:a16="http://schemas.microsoft.com/office/drawing/2014/main" id="{6E8CC8A1-E303-866A-ABB6-C8332EC9ABEC}"/>
              </a:ext>
            </a:extLst>
          </p:cNvPr>
          <p:cNvSpPr txBox="1"/>
          <p:nvPr/>
        </p:nvSpPr>
        <p:spPr>
          <a:xfrm>
            <a:off x="1992312" y="1559994"/>
            <a:ext cx="9627602" cy="3738011"/>
          </a:xfrm>
          <a:prstGeom prst="rect">
            <a:avLst/>
          </a:prstGeom>
          <a:noFill/>
        </p:spPr>
        <p:txBody>
          <a:bodyPr wrap="square">
            <a:spAutoFit/>
          </a:bodyPr>
          <a:lstStyle/>
          <a:p>
            <a:pPr marL="285750" indent="-285750">
              <a:lnSpc>
                <a:spcPct val="90000"/>
              </a:lnSpc>
              <a:spcAft>
                <a:spcPts val="1800"/>
              </a:spcAft>
              <a:buFont typeface="Arial" panose="020B0604020202020204" pitchFamily="34" charset="0"/>
              <a:buChar char="•"/>
            </a:pPr>
            <a:r>
              <a:rPr lang="en-US" altLang="ar-SA" sz="2800" b="1" dirty="0">
                <a:latin typeface="Sitka Banner Semibold" pitchFamily="2" charset="0"/>
              </a:rPr>
              <a:t>Exclusive rights prevent others from marketing products under same or confusingly similar mark</a:t>
            </a:r>
          </a:p>
          <a:p>
            <a:pPr marL="285750" indent="-285750">
              <a:lnSpc>
                <a:spcPct val="90000"/>
              </a:lnSpc>
              <a:spcAft>
                <a:spcPts val="1800"/>
              </a:spcAft>
              <a:buFont typeface="Arial" panose="020B0604020202020204" pitchFamily="34" charset="0"/>
              <a:buChar char="•"/>
            </a:pPr>
            <a:r>
              <a:rPr lang="en-US" altLang="ar-SA" sz="2800" b="1" dirty="0">
                <a:latin typeface="Sitka Banner Semibold" pitchFamily="2" charset="0"/>
              </a:rPr>
              <a:t>Secures investment in marketing effort</a:t>
            </a:r>
          </a:p>
          <a:p>
            <a:pPr marL="285750" indent="-285750">
              <a:lnSpc>
                <a:spcPct val="90000"/>
              </a:lnSpc>
              <a:spcAft>
                <a:spcPts val="1800"/>
              </a:spcAft>
              <a:buFont typeface="Arial" panose="020B0604020202020204" pitchFamily="34" charset="0"/>
              <a:buChar char="•"/>
            </a:pPr>
            <a:r>
              <a:rPr lang="en-US" altLang="ar-SA" sz="2800" b="1" dirty="0">
                <a:latin typeface="Sitka Banner Semibold" pitchFamily="2" charset="0"/>
              </a:rPr>
              <a:t>Promotes customer loyalty/ reputation / image of company</a:t>
            </a:r>
          </a:p>
          <a:p>
            <a:pPr marL="285750" indent="-285750">
              <a:lnSpc>
                <a:spcPct val="90000"/>
              </a:lnSpc>
              <a:spcAft>
                <a:spcPts val="1800"/>
              </a:spcAft>
              <a:buFont typeface="Arial" panose="020B0604020202020204" pitchFamily="34" charset="0"/>
              <a:buChar char="•"/>
            </a:pPr>
            <a:r>
              <a:rPr lang="en-US" altLang="ar-SA" sz="2800" b="1" dirty="0">
                <a:latin typeface="Sitka Banner Semibold" pitchFamily="2" charset="0"/>
              </a:rPr>
              <a:t>Provides coverage in relevant markets where business operates</a:t>
            </a:r>
          </a:p>
          <a:p>
            <a:pPr marL="285750" indent="-285750">
              <a:lnSpc>
                <a:spcPct val="90000"/>
              </a:lnSpc>
              <a:spcAft>
                <a:spcPts val="1800"/>
              </a:spcAft>
              <a:buFont typeface="Arial" panose="020B0604020202020204" pitchFamily="34" charset="0"/>
              <a:buChar char="•"/>
            </a:pPr>
            <a:r>
              <a:rPr lang="en-US" altLang="ar-SA" sz="2800" b="1" dirty="0">
                <a:latin typeface="Sitka Banner Semibold" pitchFamily="2" charset="0"/>
              </a:rPr>
              <a:t>Registered marks may be licensed or basis  franchising agreements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A8A47A3-3EFB-6B4E-EA60-60BBC3B728FA}"/>
              </a:ext>
            </a:extLst>
          </p:cNvPr>
          <p:cNvSpPr/>
          <p:nvPr/>
        </p:nvSpPr>
        <p:spPr>
          <a:xfrm>
            <a:off x="1716258" y="618978"/>
            <a:ext cx="4079631" cy="7694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42DAC7-5381-83E2-7154-02B63E19E693}"/>
              </a:ext>
            </a:extLst>
          </p:cNvPr>
          <p:cNvSpPr txBox="1"/>
          <p:nvPr/>
        </p:nvSpPr>
        <p:spPr>
          <a:xfrm>
            <a:off x="2036298" y="620712"/>
            <a:ext cx="6098344" cy="769441"/>
          </a:xfrm>
          <a:prstGeom prst="rect">
            <a:avLst/>
          </a:prstGeom>
          <a:noFill/>
        </p:spPr>
        <p:txBody>
          <a:bodyPr wrap="square">
            <a:spAutoFit/>
          </a:bodyPr>
          <a:lstStyle/>
          <a:p>
            <a:r>
              <a:rPr lang="en-US" altLang="ar-SA" sz="4400" b="1" dirty="0">
                <a:latin typeface="Sitka Banner Semibold" pitchFamily="2" charset="0"/>
              </a:rPr>
              <a:t>Scope of Rights</a:t>
            </a:r>
            <a:endParaRPr lang="en-US" sz="4400" dirty="0">
              <a:latin typeface="Sitka Banner Semibold" pitchFamily="2" charset="0"/>
            </a:endParaRPr>
          </a:p>
        </p:txBody>
      </p:sp>
      <p:sp>
        <p:nvSpPr>
          <p:cNvPr id="7" name="TextBox 6">
            <a:extLst>
              <a:ext uri="{FF2B5EF4-FFF2-40B4-BE49-F238E27FC236}">
                <a16:creationId xmlns:a16="http://schemas.microsoft.com/office/drawing/2014/main" id="{445907D9-6E93-8254-FEFD-65B0A815F0ED}"/>
              </a:ext>
            </a:extLst>
          </p:cNvPr>
          <p:cNvSpPr txBox="1"/>
          <p:nvPr/>
        </p:nvSpPr>
        <p:spPr>
          <a:xfrm>
            <a:off x="2036298" y="1880105"/>
            <a:ext cx="10155702" cy="3508653"/>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3200" dirty="0">
                <a:latin typeface="Sitka Banner Semibold" pitchFamily="2" charset="0"/>
              </a:rPr>
              <a:t>The exclusive right to use the mark</a:t>
            </a:r>
          </a:p>
          <a:p>
            <a:pPr marL="285750" indent="-285750">
              <a:spcAft>
                <a:spcPts val="1800"/>
              </a:spcAft>
              <a:buFont typeface="Arial" panose="020B0604020202020204" pitchFamily="34" charset="0"/>
              <a:buChar char="•"/>
            </a:pPr>
            <a:r>
              <a:rPr lang="en-US" sz="3200" dirty="0">
                <a:latin typeface="Sitka Banner Semibold" pitchFamily="2" charset="0"/>
              </a:rPr>
              <a:t>The right to prevent others from using an identical or similar mark for identical or similar goods or services</a:t>
            </a:r>
          </a:p>
          <a:p>
            <a:pPr marL="285750" indent="-285750">
              <a:spcAft>
                <a:spcPts val="1800"/>
              </a:spcAft>
              <a:buFont typeface="Arial" panose="020B0604020202020204" pitchFamily="34" charset="0"/>
              <a:buChar char="•"/>
            </a:pPr>
            <a:r>
              <a:rPr lang="en-US" sz="3200" dirty="0">
                <a:latin typeface="Sitka Banner Semibold" pitchFamily="2" charset="0"/>
              </a:rPr>
              <a:t>The right to prevent others form using an identical or similar mark for dissimilar goods or services</a:t>
            </a:r>
            <a:br>
              <a:rPr lang="en-US" sz="3200" dirty="0">
                <a:latin typeface="Sitka Banner Semibold" pitchFamily="2" charset="0"/>
              </a:rPr>
            </a:br>
            <a:endParaRPr lang="en-US" sz="3200" dirty="0">
              <a:latin typeface="Sitka Banner Semibold"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AA4EA8-363A-5698-0029-30476DAC0785}"/>
              </a:ext>
            </a:extLst>
          </p:cNvPr>
          <p:cNvSpPr/>
          <p:nvPr/>
        </p:nvSpPr>
        <p:spPr>
          <a:xfrm>
            <a:off x="3977888" y="392354"/>
            <a:ext cx="4828487" cy="6994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0" name="Rectangle 2"/>
          <p:cNvSpPr>
            <a:spLocks noGrp="1" noChangeArrowheads="1"/>
          </p:cNvSpPr>
          <p:nvPr>
            <p:ph type="title"/>
          </p:nvPr>
        </p:nvSpPr>
        <p:spPr>
          <a:xfrm>
            <a:off x="1484310" y="345281"/>
            <a:ext cx="10018713" cy="762001"/>
          </a:xfrm>
        </p:spPr>
        <p:txBody>
          <a:bodyPr>
            <a:normAutofit/>
          </a:bodyPr>
          <a:lstStyle/>
          <a:p>
            <a:pPr algn="ctr">
              <a:defRPr/>
            </a:pPr>
            <a:r>
              <a:rPr lang="en-US" dirty="0">
                <a:solidFill>
                  <a:schemeClr val="tx2">
                    <a:satMod val="130000"/>
                  </a:schemeClr>
                </a:solidFill>
                <a:latin typeface="Sitka Banner Semibold" pitchFamily="2" charset="0"/>
              </a:rPr>
              <a:t>Kinds of Trademarks</a:t>
            </a:r>
          </a:p>
        </p:txBody>
      </p:sp>
      <p:sp>
        <p:nvSpPr>
          <p:cNvPr id="44035" name="Footer Placeholder 4"/>
          <p:cNvSpPr>
            <a:spLocks noGrp="1"/>
          </p:cNvSpPr>
          <p:nvPr>
            <p:ph type="ftr" sz="quarter" idx="11"/>
          </p:nvPr>
        </p:nvSpPr>
        <p:spPr bwMode="auto">
          <a:xfrm>
            <a:off x="2572279" y="6555218"/>
            <a:ext cx="708417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dirty="0">
                <a:solidFill>
                  <a:schemeClr val="tx2"/>
                </a:solidFill>
              </a:rPr>
              <a:t>rahulipr@hotmail.com</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54EE4A2-07FC-4DA4-B099-9865E035305A}" type="slidenum">
              <a:rPr lang="en-US" altLang="en-US" sz="1400">
                <a:solidFill>
                  <a:srgbClr val="FFFFFF"/>
                </a:solidFill>
                <a:latin typeface="Franklin Gothic Book" panose="020B0503020102020204" pitchFamily="34" charset="0"/>
              </a:rPr>
              <a:pPr eaLnBrk="1" hangingPunct="1"/>
              <a:t>27</a:t>
            </a:fld>
            <a:endParaRPr lang="en-US" altLang="en-US" sz="1400">
              <a:solidFill>
                <a:srgbClr val="FFFFFF"/>
              </a:solidFill>
              <a:latin typeface="Franklin Gothic Book" panose="020B0503020102020204" pitchFamily="34" charset="0"/>
            </a:endParaRPr>
          </a:p>
        </p:txBody>
      </p:sp>
      <p:graphicFrame>
        <p:nvGraphicFramePr>
          <p:cNvPr id="64548" name="Group 36"/>
          <p:cNvGraphicFramePr>
            <a:graphicFrameLocks noGrp="1"/>
          </p:cNvGraphicFramePr>
          <p:nvPr>
            <p:extLst>
              <p:ext uri="{D42A27DB-BD31-4B8C-83A1-F6EECF244321}">
                <p14:modId xmlns:p14="http://schemas.microsoft.com/office/powerpoint/2010/main" val="3103377847"/>
              </p:ext>
            </p:extLst>
          </p:nvPr>
        </p:nvGraphicFramePr>
        <p:xfrm>
          <a:off x="1826690" y="1263575"/>
          <a:ext cx="9807291" cy="4948128"/>
        </p:xfrm>
        <a:graphic>
          <a:graphicData uri="http://schemas.openxmlformats.org/drawingml/2006/table">
            <a:tbl>
              <a:tblPr/>
              <a:tblGrid>
                <a:gridCol w="2408358">
                  <a:extLst>
                    <a:ext uri="{9D8B030D-6E8A-4147-A177-3AD203B41FA5}">
                      <a16:colId xmlns:a16="http://schemas.microsoft.com/office/drawing/2014/main" val="20000"/>
                    </a:ext>
                  </a:extLst>
                </a:gridCol>
                <a:gridCol w="4893767">
                  <a:extLst>
                    <a:ext uri="{9D8B030D-6E8A-4147-A177-3AD203B41FA5}">
                      <a16:colId xmlns:a16="http://schemas.microsoft.com/office/drawing/2014/main" val="20001"/>
                    </a:ext>
                  </a:extLst>
                </a:gridCol>
                <a:gridCol w="2505166">
                  <a:extLst>
                    <a:ext uri="{9D8B030D-6E8A-4147-A177-3AD203B41FA5}">
                      <a16:colId xmlns:a16="http://schemas.microsoft.com/office/drawing/2014/main" val="20002"/>
                    </a:ext>
                  </a:extLst>
                </a:gridCol>
              </a:tblGrid>
              <a:tr h="936689">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1" i="0" u="none" strike="noStrike" cap="none" normalizeH="0" baseline="0" dirty="0">
                          <a:ln>
                            <a:noFill/>
                          </a:ln>
                          <a:solidFill>
                            <a:schemeClr val="tx1"/>
                          </a:solidFill>
                          <a:effectLst/>
                          <a:latin typeface="Sitka Banner Semibold" pitchFamily="2" charset="0"/>
                        </a:rPr>
                        <a:t>Trademarks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to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distinguish</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goods</a:t>
                      </a:r>
                      <a:endParaRPr kumimoji="0" lang="en-US" sz="2400" b="0" i="0" u="none" strike="noStrike" cap="none" normalizeH="0" baseline="0" dirty="0">
                        <a:ln>
                          <a:noFill/>
                        </a:ln>
                        <a:solidFill>
                          <a:schemeClr val="tx1"/>
                        </a:solidFill>
                        <a:effectLst/>
                        <a:latin typeface="Sitka Banner Semibold" pitchFamily="2" charset="0"/>
                        <a:ea typeface="굴림" pitchFamily="34" charset="-127"/>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IN" sz="2800" b="0" i="0" u="none" strike="noStrike" cap="none" normalizeH="0" baseline="0" dirty="0">
                        <a:ln>
                          <a:noFill/>
                        </a:ln>
                        <a:solidFill>
                          <a:schemeClr val="tx1"/>
                        </a:solidFill>
                        <a:effectLst/>
                        <a:latin typeface="Gill Sans MT"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638">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1" i="0" u="none" strike="noStrike" cap="none" normalizeH="0" baseline="0" dirty="0">
                          <a:ln>
                            <a:noFill/>
                          </a:ln>
                          <a:solidFill>
                            <a:schemeClr val="tx1"/>
                          </a:solidFill>
                          <a:effectLst/>
                          <a:latin typeface="Sitka Banner Semibold" pitchFamily="2" charset="0"/>
                        </a:rPr>
                        <a:t>Service Marks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a:ln>
                            <a:noFill/>
                          </a:ln>
                          <a:solidFill>
                            <a:schemeClr val="tx1"/>
                          </a:solidFill>
                          <a:effectLst/>
                          <a:latin typeface="Sitka Banner Semibold" pitchFamily="2" charset="0"/>
                        </a:rPr>
                        <a:t>to Distinguish Service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IN" sz="2800" b="0" i="0" u="none" strike="noStrike" cap="none" normalizeH="0" baseline="0">
                        <a:ln>
                          <a:noFill/>
                        </a:ln>
                        <a:solidFill>
                          <a:schemeClr val="tx1"/>
                        </a:solidFill>
                        <a:effectLst/>
                        <a:latin typeface="Gill Sans MT"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2114">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1" i="0" u="none" strike="noStrike" cap="none" normalizeH="0" baseline="0" dirty="0">
                          <a:ln>
                            <a:noFill/>
                          </a:ln>
                          <a:solidFill>
                            <a:schemeClr val="tx1"/>
                          </a:solidFill>
                          <a:effectLst/>
                          <a:latin typeface="Sitka Banner Semibold" pitchFamily="2" charset="0"/>
                        </a:rPr>
                        <a:t>Collective Marks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to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distinguish</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goods</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or services by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members</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of an association</a:t>
                      </a:r>
                      <a:endParaRPr kumimoji="0" lang="en-US" altLang="ko-KR" sz="2400" b="0" i="0" u="none" strike="noStrike" cap="none" normalizeH="0" baseline="0" dirty="0">
                        <a:ln>
                          <a:noFill/>
                        </a:ln>
                        <a:solidFill>
                          <a:schemeClr val="tx1"/>
                        </a:solidFill>
                        <a:effectLst/>
                        <a:latin typeface="Sitka Banner Semibold" pitchFamily="2" charset="0"/>
                        <a:ea typeface="굴림" pitchFamily="34" charset="-127"/>
                      </a:endParaRPr>
                    </a:p>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US" sz="2400" b="0" i="0" u="none" strike="noStrike" cap="none" normalizeH="0" baseline="0" dirty="0">
                        <a:ln>
                          <a:noFill/>
                        </a:ln>
                        <a:solidFill>
                          <a:schemeClr val="tx1"/>
                        </a:solidFill>
                        <a:effectLst/>
                        <a:latin typeface="Sitka Banner Semibold" pitchFamily="2"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IN" sz="2800" b="0" i="0" u="none" strike="noStrike" cap="none" normalizeH="0" baseline="0">
                        <a:ln>
                          <a:noFill/>
                        </a:ln>
                        <a:solidFill>
                          <a:schemeClr val="tx1"/>
                        </a:solidFill>
                        <a:effectLst/>
                        <a:latin typeface="Gill Sans MT"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88">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1" i="0" u="none" strike="noStrike" cap="none" normalizeH="0" baseline="0" dirty="0">
                          <a:ln>
                            <a:noFill/>
                          </a:ln>
                          <a:solidFill>
                            <a:schemeClr val="tx1"/>
                          </a:solidFill>
                          <a:effectLst/>
                          <a:latin typeface="Sitka Banner Semibold" pitchFamily="2" charset="0"/>
                        </a:rPr>
                        <a:t>Certification Marks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to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distinguish</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goods</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or services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certified</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by a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certifying</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authority</a:t>
                      </a:r>
                      <a:endParaRPr kumimoji="0" lang="en-US" sz="2400" b="0" i="0" u="none" strike="noStrike" cap="none" normalizeH="0" baseline="0" dirty="0">
                        <a:ln>
                          <a:noFill/>
                        </a:ln>
                        <a:solidFill>
                          <a:schemeClr val="tx1"/>
                        </a:solidFill>
                        <a:effectLst/>
                        <a:latin typeface="Sitka Banner Semibold" pitchFamily="2" charset="0"/>
                        <a:ea typeface="굴림" pitchFamily="34" charset="-127"/>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IN" sz="2800" b="0" i="0" u="none" strike="noStrike" cap="none" normalizeH="0" baseline="0">
                        <a:ln>
                          <a:noFill/>
                        </a:ln>
                        <a:solidFill>
                          <a:schemeClr val="tx1"/>
                        </a:solidFill>
                        <a:effectLst/>
                        <a:latin typeface="Gill Sans MT"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909">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1" i="0" u="none" strike="noStrike" cap="none" normalizeH="0" baseline="0" dirty="0">
                          <a:ln>
                            <a:noFill/>
                          </a:ln>
                          <a:solidFill>
                            <a:schemeClr val="tx1"/>
                          </a:solidFill>
                          <a:effectLst/>
                          <a:latin typeface="Sitka Banner Semibold" pitchFamily="2" charset="0"/>
                        </a:rPr>
                        <a:t>Well Known marks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very</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famous</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in the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market</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and as a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result</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benefit</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from</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a:t>
                      </a:r>
                      <a:r>
                        <a:rPr kumimoji="0" lang="fr-FR" altLang="ko-KR" sz="2400" b="0" i="0" u="none" strike="noStrike" cap="none" normalizeH="0" baseline="0" dirty="0" err="1">
                          <a:ln>
                            <a:noFill/>
                          </a:ln>
                          <a:solidFill>
                            <a:schemeClr val="tx1"/>
                          </a:solidFill>
                          <a:effectLst/>
                          <a:latin typeface="Sitka Banner Semibold" pitchFamily="2" charset="0"/>
                          <a:ea typeface="굴림" pitchFamily="34" charset="-127"/>
                        </a:rPr>
                        <a:t>stronger</a:t>
                      </a:r>
                      <a:r>
                        <a:rPr kumimoji="0" lang="fr-FR" altLang="ko-KR" sz="2400" b="0" i="0" u="none" strike="noStrike" cap="none" normalizeH="0" baseline="0" dirty="0">
                          <a:ln>
                            <a:noFill/>
                          </a:ln>
                          <a:solidFill>
                            <a:schemeClr val="tx1"/>
                          </a:solidFill>
                          <a:effectLst/>
                          <a:latin typeface="Sitka Banner Semibold" pitchFamily="2" charset="0"/>
                          <a:ea typeface="굴림" pitchFamily="34" charset="-127"/>
                        </a:rPr>
                        <a:t> protection</a:t>
                      </a:r>
                      <a:endParaRPr kumimoji="0" lang="en-US" sz="2400" b="0" i="0" u="none" strike="noStrike" cap="none" normalizeH="0" baseline="0" dirty="0">
                        <a:ln>
                          <a:noFill/>
                        </a:ln>
                        <a:solidFill>
                          <a:schemeClr val="tx1"/>
                        </a:solidFill>
                        <a:effectLst/>
                        <a:latin typeface="Sitka Banner Semibold" pitchFamily="2" charset="0"/>
                        <a:ea typeface="굴림" pitchFamily="34" charset="-127"/>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IN" sz="2800" b="0" i="0" u="none" strike="noStrike" cap="none" normalizeH="0" baseline="0" dirty="0">
                        <a:ln>
                          <a:noFill/>
                        </a:ln>
                        <a:solidFill>
                          <a:schemeClr val="tx1"/>
                        </a:solidFill>
                        <a:effectLst/>
                        <a:latin typeface="Gill Sans MT"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44063" name="Picture 29" descr="Eicher_Motors_300"/>
          <p:cNvPicPr>
            <a:picLocks noChangeAspect="1" noChangeArrowheads="1"/>
          </p:cNvPicPr>
          <p:nvPr/>
        </p:nvPicPr>
        <p:blipFill rotWithShape="1">
          <a:blip r:embed="rId3">
            <a:extLst>
              <a:ext uri="{28A0092B-C50C-407E-A947-70E740481C1C}">
                <a14:useLocalDpi xmlns:a14="http://schemas.microsoft.com/office/drawing/2010/main" val="0"/>
              </a:ext>
            </a:extLst>
          </a:blip>
          <a:srcRect t="23321" b="22111"/>
          <a:stretch/>
        </p:blipFill>
        <p:spPr bwMode="auto">
          <a:xfrm>
            <a:off x="9449819" y="1473442"/>
            <a:ext cx="1830981" cy="61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4" name="Picture 30" descr="dtdc-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014" y="2301204"/>
            <a:ext cx="1828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5" name="Picture 35" descr="all-india-management-assn_mast_1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7110" y="3269031"/>
            <a:ext cx="1676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6" name="Picture 32" descr="isi15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9139" y="4521016"/>
            <a:ext cx="1638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7" name="Picture 33" descr="mercedes_benz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3439" y="5302373"/>
            <a:ext cx="14097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811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Group 2"/>
          <p:cNvGraphicFramePr>
            <a:graphicFrameLocks noGrp="1"/>
          </p:cNvGraphicFramePr>
          <p:nvPr>
            <p:ph type="tbl" idx="1"/>
            <p:extLst>
              <p:ext uri="{D42A27DB-BD31-4B8C-83A1-F6EECF244321}">
                <p14:modId xmlns:p14="http://schemas.microsoft.com/office/powerpoint/2010/main" val="1675051660"/>
              </p:ext>
            </p:extLst>
          </p:nvPr>
        </p:nvGraphicFramePr>
        <p:xfrm>
          <a:off x="1692322" y="333375"/>
          <a:ext cx="9539785" cy="6169964"/>
        </p:xfrm>
        <a:graphic>
          <a:graphicData uri="http://schemas.openxmlformats.org/drawingml/2006/table">
            <a:tbl>
              <a:tblPr/>
              <a:tblGrid>
                <a:gridCol w="1823252">
                  <a:extLst>
                    <a:ext uri="{9D8B030D-6E8A-4147-A177-3AD203B41FA5}">
                      <a16:colId xmlns:a16="http://schemas.microsoft.com/office/drawing/2014/main" val="20000"/>
                    </a:ext>
                  </a:extLst>
                </a:gridCol>
                <a:gridCol w="7716533">
                  <a:extLst>
                    <a:ext uri="{9D8B030D-6E8A-4147-A177-3AD203B41FA5}">
                      <a16:colId xmlns:a16="http://schemas.microsoft.com/office/drawing/2014/main" val="20001"/>
                    </a:ext>
                  </a:extLst>
                </a:gridCol>
              </a:tblGrid>
              <a:tr h="44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6:00 AM</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Ajanta, Citizen, I-Phone, Samsung</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21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6:30 AM</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Colgate, Close-up</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7:30 AM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Nescafe, </a:t>
                      </a:r>
                      <a:r>
                        <a:rPr kumimoji="0" lang="en-US" sz="2400" b="0" i="0" u="none" strike="noStrike" cap="none" normalizeH="0" baseline="0" dirty="0" err="1">
                          <a:ln>
                            <a:noFill/>
                          </a:ln>
                          <a:solidFill>
                            <a:schemeClr val="tx1"/>
                          </a:solidFill>
                          <a:effectLst/>
                          <a:latin typeface="Sitka Banner Semibold" pitchFamily="2" charset="0"/>
                        </a:rPr>
                        <a:t>Taj</a:t>
                      </a:r>
                      <a:r>
                        <a:rPr kumimoji="0" lang="en-US" sz="2400" b="0" i="0" u="none" strike="noStrike" cap="none" normalizeH="0" baseline="0" dirty="0">
                          <a:ln>
                            <a:noFill/>
                          </a:ln>
                          <a:solidFill>
                            <a:schemeClr val="tx1"/>
                          </a:solidFill>
                          <a:effectLst/>
                          <a:latin typeface="Sitka Banner Semibold" pitchFamily="2" charset="0"/>
                        </a:rPr>
                        <a:t> </a:t>
                      </a:r>
                      <a:r>
                        <a:rPr kumimoji="0" lang="en-US" sz="2400" b="0" i="0" u="none" strike="noStrike" cap="none" normalizeH="0" baseline="0" dirty="0" err="1">
                          <a:ln>
                            <a:noFill/>
                          </a:ln>
                          <a:solidFill>
                            <a:schemeClr val="tx1"/>
                          </a:solidFill>
                          <a:effectLst/>
                          <a:latin typeface="Sitka Banner Semibold" pitchFamily="2" charset="0"/>
                        </a:rPr>
                        <a:t>Mahal</a:t>
                      </a:r>
                      <a:r>
                        <a:rPr kumimoji="0" lang="en-US" sz="2400" b="0" i="0" u="none" strike="noStrike" cap="none" normalizeH="0" baseline="0" dirty="0">
                          <a:ln>
                            <a:noFill/>
                          </a:ln>
                          <a:solidFill>
                            <a:schemeClr val="tx1"/>
                          </a:solidFill>
                          <a:effectLst/>
                          <a:latin typeface="Sitka Banner Semibold" pitchFamily="2" charset="0"/>
                        </a:rPr>
                        <a:t>, Red Label, </a:t>
                      </a:r>
                      <a:r>
                        <a:rPr kumimoji="0" lang="en-US" sz="2400" b="0" i="0" u="none" strike="noStrike" cap="none" normalizeH="0" baseline="0" dirty="0" err="1">
                          <a:ln>
                            <a:noFill/>
                          </a:ln>
                          <a:solidFill>
                            <a:schemeClr val="tx1"/>
                          </a:solidFill>
                          <a:effectLst/>
                          <a:latin typeface="Sitka Banner Semibold" pitchFamily="2" charset="0"/>
                        </a:rPr>
                        <a:t>Taaza</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8:00 AM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Dettol, Lifebuoy, Lux, </a:t>
                      </a:r>
                      <a:r>
                        <a:rPr kumimoji="0" lang="en-US" sz="2400" b="0" i="0" u="none" strike="noStrike" cap="none" normalizeH="0" baseline="0" dirty="0" err="1">
                          <a:ln>
                            <a:noFill/>
                          </a:ln>
                          <a:solidFill>
                            <a:schemeClr val="tx1"/>
                          </a:solidFill>
                          <a:effectLst/>
                          <a:latin typeface="Sitka Banner Semibold" pitchFamily="2" charset="0"/>
                        </a:rPr>
                        <a:t>Cinthol</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8:30 AM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Kissan Fruit Jam, Maggi Tomato Ketchup, Kellogs</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83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9:00 AM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Maruti Suzuki, Hero Honda, TVS, Toyota</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9:30 AM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IBM, Lenevo, HCL, HP</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10:30 AM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 Yahoo, rediff, gmail, hotmail</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17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11:30 AM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N" sz="2400" b="0" i="0" u="none" strike="noStrike" cap="none" normalizeH="0" baseline="0" dirty="0">
                          <a:ln>
                            <a:noFill/>
                          </a:ln>
                          <a:solidFill>
                            <a:schemeClr val="tx1"/>
                          </a:solidFill>
                          <a:effectLst/>
                          <a:latin typeface="Sitka Banner Semibold" pitchFamily="2" charset="0"/>
                        </a:rPr>
                        <a:t>Canon fax, Intercom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668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1:30 PM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Mc Donald's, Dominos, Pizza Hut, Sagar Ratna</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82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6:00 PM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PVR, Big Cinema, V Mart, Easy Day</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421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8:00 PM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Sony, Star Plus, Discovery, CNN</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4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itka Banner Semibold" pitchFamily="2" charset="0"/>
                        </a:rPr>
                        <a:t>10:00 PM</a:t>
                      </a:r>
                      <a:endParaRPr kumimoji="0" lang="en-IN" sz="2400" b="0" i="0" u="none" strike="noStrike" cap="none" normalizeH="0" baseline="0">
                        <a:ln>
                          <a:noFill/>
                        </a:ln>
                        <a:solidFill>
                          <a:schemeClr val="tx1"/>
                        </a:solidFill>
                        <a:effectLst/>
                        <a:latin typeface="Sitka Banner Semibold"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itka Banner Semibold" pitchFamily="2" charset="0"/>
                        </a:rPr>
                        <a:t>Good Night, All- Out , JET</a:t>
                      </a:r>
                      <a:endParaRPr kumimoji="0" lang="en-IN" sz="2400" b="0" i="0" u="none" strike="noStrike" cap="none" normalizeH="0" baseline="0" dirty="0">
                        <a:ln>
                          <a:noFill/>
                        </a:ln>
                        <a:solidFill>
                          <a:schemeClr val="tx1"/>
                        </a:solidFill>
                        <a:effectLst/>
                        <a:latin typeface="Sitka Banner Semibold"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45102" name="Footer Placeholder 1"/>
          <p:cNvSpPr>
            <a:spLocks noGrp="1"/>
          </p:cNvSpPr>
          <p:nvPr>
            <p:ph type="ftr" sz="quarter" idx="11"/>
          </p:nvPr>
        </p:nvSpPr>
        <p:spPr bwMode="auto">
          <a:xfrm>
            <a:off x="8227493" y="6523990"/>
            <a:ext cx="39645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dirty="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43C78FB-BF60-4DDE-8E2D-22AB47812DDD}" type="slidenum">
              <a:rPr lang="en-US" altLang="en-US" sz="1400">
                <a:solidFill>
                  <a:srgbClr val="FFFFFF"/>
                </a:solidFill>
                <a:latin typeface="Franklin Gothic Book" panose="020B0503020102020204" pitchFamily="34" charset="0"/>
              </a:rPr>
              <a:pPr eaLnBrk="1" hangingPunct="1"/>
              <a:t>28</a:t>
            </a:fld>
            <a:endParaRPr lang="en-US"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1532000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BA80AF5-3CAA-46F2-994D-E1A425C4AD58}" type="slidenum">
              <a:rPr lang="en-US" altLang="en-US" sz="1400">
                <a:solidFill>
                  <a:srgbClr val="FFFFFF"/>
                </a:solidFill>
                <a:latin typeface="Franklin Gothic Book" panose="020B0503020102020204" pitchFamily="34" charset="0"/>
              </a:rPr>
              <a:pPr eaLnBrk="1" hangingPunct="1"/>
              <a:t>29</a:t>
            </a:fld>
            <a:endParaRPr lang="en-US" altLang="en-US" sz="1400">
              <a:solidFill>
                <a:srgbClr val="FFFFFF"/>
              </a:solidFill>
              <a:latin typeface="Franklin Gothic Book" panose="020B0503020102020204" pitchFamily="34" charset="0"/>
            </a:endParaRPr>
          </a:p>
        </p:txBody>
      </p:sp>
      <p:sp>
        <p:nvSpPr>
          <p:cNvPr id="49156" name="Rectangle 2"/>
          <p:cNvSpPr>
            <a:spLocks noChangeArrowheads="1"/>
          </p:cNvSpPr>
          <p:nvPr/>
        </p:nvSpPr>
        <p:spPr bwMode="auto">
          <a:xfrm>
            <a:off x="2305050" y="304800"/>
            <a:ext cx="836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ar-SA" sz="3000" b="1">
                <a:latin typeface="Gill Sans MT" panose="020B0502020104020203" pitchFamily="34" charset="0"/>
              </a:rPr>
              <a:t>Pizza please…….</a:t>
            </a:r>
            <a:endParaRPr lang="en-US" altLang="ar-SA" sz="3000">
              <a:latin typeface="Gill Sans MT" panose="020B0502020104020203" pitchFamily="34" charset="0"/>
            </a:endParaRPr>
          </a:p>
        </p:txBody>
      </p:sp>
      <p:pic>
        <p:nvPicPr>
          <p:cNvPr id="49157" name="Picture 2" descr="http://t1.gstatic.com/images?q=tbn:ANd9GcQ0CD5GMaeNV_fUM_dTi3oItxskX6nLb1mXpLoht-yYev4HNTAk"/>
          <p:cNvPicPr>
            <a:picLocks noChangeAspect="1" noChangeArrowheads="1"/>
          </p:cNvPicPr>
          <p:nvPr/>
        </p:nvPicPr>
        <p:blipFill>
          <a:blip r:embed="rId2">
            <a:extLst>
              <a:ext uri="{28A0092B-C50C-407E-A947-70E740481C1C}">
                <a14:useLocalDpi xmlns:a14="http://schemas.microsoft.com/office/drawing/2010/main" val="0"/>
              </a:ext>
            </a:extLst>
          </a:blip>
          <a:srcRect l="13992" r="12233"/>
          <a:stretch>
            <a:fillRect/>
          </a:stretch>
        </p:blipFill>
        <p:spPr bwMode="auto">
          <a:xfrm>
            <a:off x="1939925" y="3810000"/>
            <a:ext cx="8466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descr="C:\Users\Rahul\Downloads\20150926_170215.jpg"/>
          <p:cNvPicPr>
            <a:picLocks noChangeAspect="1" noChangeArrowheads="1"/>
          </p:cNvPicPr>
          <p:nvPr/>
        </p:nvPicPr>
        <p:blipFill>
          <a:blip r:embed="rId3" cstate="print">
            <a:extLst>
              <a:ext uri="{28A0092B-C50C-407E-A947-70E740481C1C}">
                <a14:useLocalDpi xmlns:a14="http://schemas.microsoft.com/office/drawing/2010/main" val="0"/>
              </a:ext>
            </a:extLst>
          </a:blip>
          <a:srcRect l="11690" t="36017" r="19479" b="44415"/>
          <a:stretch>
            <a:fillRect/>
          </a:stretch>
        </p:blipFill>
        <p:spPr bwMode="auto">
          <a:xfrm>
            <a:off x="1884362" y="1676400"/>
            <a:ext cx="85772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568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644651" y="744891"/>
            <a:ext cx="7924800" cy="609600"/>
          </a:xfrm>
        </p:spPr>
        <p:txBody>
          <a:bodyPr>
            <a:noAutofit/>
          </a:bodyPr>
          <a:lstStyle/>
          <a:p>
            <a:pPr algn="ctr" eaLnBrk="1" hangingPunct="1"/>
            <a:r>
              <a:rPr sz="2800" dirty="0">
                <a:latin typeface="Stencil" panose="040409050D0802020404" pitchFamily="82" charset="0"/>
              </a:rPr>
              <a:t>Property</a:t>
            </a:r>
          </a:p>
        </p:txBody>
      </p:sp>
      <p:sp>
        <p:nvSpPr>
          <p:cNvPr id="9220" name="Line 4"/>
          <p:cNvSpPr>
            <a:spLocks noChangeShapeType="1"/>
          </p:cNvSpPr>
          <p:nvPr/>
        </p:nvSpPr>
        <p:spPr bwMode="auto">
          <a:xfrm flipH="1">
            <a:off x="2887930" y="1434661"/>
            <a:ext cx="2771890" cy="998778"/>
          </a:xfrm>
          <a:prstGeom prst="line">
            <a:avLst/>
          </a:prstGeom>
          <a:noFill/>
          <a:ln w="9525">
            <a:solidFill>
              <a:schemeClr val="tx1"/>
            </a:solidFill>
            <a:round/>
            <a:headEnd/>
            <a:tailEnd type="triangle" w="med" len="med"/>
          </a:ln>
        </p:spPr>
        <p:txBody>
          <a:bodyPr/>
          <a:lstStyle/>
          <a:p>
            <a:endParaRPr lang="en-IN"/>
          </a:p>
        </p:txBody>
      </p:sp>
      <p:sp>
        <p:nvSpPr>
          <p:cNvPr id="9221" name="Text Box 5"/>
          <p:cNvSpPr txBox="1">
            <a:spLocks noChangeArrowheads="1"/>
          </p:cNvSpPr>
          <p:nvPr/>
        </p:nvSpPr>
        <p:spPr bwMode="auto">
          <a:xfrm>
            <a:off x="1719530" y="2433439"/>
            <a:ext cx="2336800" cy="519113"/>
          </a:xfrm>
          <a:prstGeom prst="rect">
            <a:avLst/>
          </a:prstGeom>
          <a:noFill/>
          <a:ln w="9525">
            <a:noFill/>
            <a:miter lim="800000"/>
            <a:headEnd/>
            <a:tailEnd/>
          </a:ln>
        </p:spPr>
        <p:txBody>
          <a:bodyPr>
            <a:spAutoFit/>
          </a:bodyPr>
          <a:lstStyle/>
          <a:p>
            <a:pPr>
              <a:spcBef>
                <a:spcPct val="50000"/>
              </a:spcBef>
            </a:pPr>
            <a:r>
              <a:rPr lang="en-US" sz="2800" dirty="0">
                <a:latin typeface="Aptos Display" panose="020B0004020202020204" pitchFamily="34" charset="0"/>
              </a:rPr>
              <a:t>Tangible</a:t>
            </a:r>
          </a:p>
        </p:txBody>
      </p:sp>
      <p:sp>
        <p:nvSpPr>
          <p:cNvPr id="9222" name="Line 6"/>
          <p:cNvSpPr>
            <a:spLocks noChangeShapeType="1"/>
          </p:cNvSpPr>
          <p:nvPr/>
        </p:nvSpPr>
        <p:spPr bwMode="auto">
          <a:xfrm>
            <a:off x="5675586" y="1418897"/>
            <a:ext cx="3451708" cy="806670"/>
          </a:xfrm>
          <a:prstGeom prst="line">
            <a:avLst/>
          </a:prstGeom>
          <a:noFill/>
          <a:ln w="9525">
            <a:solidFill>
              <a:schemeClr val="tx1"/>
            </a:solidFill>
            <a:round/>
            <a:headEnd/>
            <a:tailEnd type="triangle" w="med" len="med"/>
          </a:ln>
        </p:spPr>
        <p:txBody>
          <a:bodyPr/>
          <a:lstStyle/>
          <a:p>
            <a:endParaRPr lang="en-IN"/>
          </a:p>
        </p:txBody>
      </p:sp>
      <p:sp>
        <p:nvSpPr>
          <p:cNvPr id="9223" name="Rectangle 7"/>
          <p:cNvSpPr>
            <a:spLocks noChangeArrowheads="1"/>
          </p:cNvSpPr>
          <p:nvPr/>
        </p:nvSpPr>
        <p:spPr bwMode="auto">
          <a:xfrm>
            <a:off x="6517391" y="2299742"/>
            <a:ext cx="3561744" cy="523220"/>
          </a:xfrm>
          <a:prstGeom prst="rect">
            <a:avLst/>
          </a:prstGeom>
          <a:noFill/>
          <a:ln w="9525">
            <a:noFill/>
            <a:miter lim="800000"/>
            <a:headEnd/>
            <a:tailEnd/>
          </a:ln>
        </p:spPr>
        <p:txBody>
          <a:bodyPr wrap="none">
            <a:spAutoFit/>
          </a:bodyPr>
          <a:lstStyle/>
          <a:p>
            <a:pPr>
              <a:spcBef>
                <a:spcPct val="50000"/>
              </a:spcBef>
            </a:pPr>
            <a:r>
              <a:rPr lang="en-US" sz="2800" dirty="0"/>
              <a:t>Intangible (Intellectual)</a:t>
            </a:r>
          </a:p>
        </p:txBody>
      </p:sp>
      <p:pic>
        <p:nvPicPr>
          <p:cNvPr id="9224" name="Picture 8" descr="ANd9GcQXrNF5lj5gTwTTwdQINL63LDofz3unqig9AQxxgqRyiEEQ25-o"/>
          <p:cNvPicPr>
            <a:picLocks noChangeAspect="1" noChangeArrowheads="1"/>
          </p:cNvPicPr>
          <p:nvPr/>
        </p:nvPicPr>
        <p:blipFill>
          <a:blip r:embed="rId2"/>
          <a:srcRect/>
          <a:stretch>
            <a:fillRect/>
          </a:stretch>
        </p:blipFill>
        <p:spPr bwMode="auto">
          <a:xfrm>
            <a:off x="-1" y="3175415"/>
            <a:ext cx="2887931" cy="1681397"/>
          </a:xfrm>
          <a:prstGeom prst="rect">
            <a:avLst/>
          </a:prstGeom>
          <a:noFill/>
          <a:ln w="9525">
            <a:noFill/>
            <a:miter lim="800000"/>
            <a:headEnd/>
            <a:tailEnd/>
          </a:ln>
        </p:spPr>
      </p:pic>
      <p:pic>
        <p:nvPicPr>
          <p:cNvPr id="9225" name="Picture 9" descr="office%20furniture"/>
          <p:cNvPicPr>
            <a:picLocks noChangeAspect="1" noChangeArrowheads="1"/>
          </p:cNvPicPr>
          <p:nvPr/>
        </p:nvPicPr>
        <p:blipFill>
          <a:blip r:embed="rId3"/>
          <a:srcRect/>
          <a:stretch>
            <a:fillRect/>
          </a:stretch>
        </p:blipFill>
        <p:spPr bwMode="auto">
          <a:xfrm>
            <a:off x="3149601" y="3190407"/>
            <a:ext cx="2879051" cy="1681396"/>
          </a:xfrm>
          <a:prstGeom prst="rect">
            <a:avLst/>
          </a:prstGeom>
          <a:noFill/>
          <a:ln w="9525">
            <a:noFill/>
            <a:miter lim="800000"/>
            <a:headEnd/>
            <a:tailEnd/>
          </a:ln>
        </p:spPr>
      </p:pic>
      <p:pic>
        <p:nvPicPr>
          <p:cNvPr id="9226" name="Picture 10" descr="ANd9GcRZpXExsilixlJa0YqaU6lh6ICGtwcVo4FbZT77uWygAPXq85La"/>
          <p:cNvPicPr>
            <a:picLocks noChangeAspect="1" noChangeArrowheads="1"/>
          </p:cNvPicPr>
          <p:nvPr/>
        </p:nvPicPr>
        <p:blipFill>
          <a:blip r:embed="rId4"/>
          <a:srcRect/>
          <a:stretch>
            <a:fillRect/>
          </a:stretch>
        </p:blipFill>
        <p:spPr bwMode="auto">
          <a:xfrm>
            <a:off x="0" y="5126637"/>
            <a:ext cx="2946400" cy="1731364"/>
          </a:xfrm>
          <a:prstGeom prst="rect">
            <a:avLst/>
          </a:prstGeom>
          <a:noFill/>
          <a:ln w="9525">
            <a:noFill/>
            <a:miter lim="800000"/>
            <a:headEnd/>
            <a:tailEnd/>
          </a:ln>
        </p:spPr>
      </p:pic>
      <p:pic>
        <p:nvPicPr>
          <p:cNvPr id="9227" name="Picture 11" descr="ANd9GcTc14bWOlcHT1LWWTQG78NdfuxVD8Tj2COeYiPh5fBmR7TDYDh5"/>
          <p:cNvPicPr>
            <a:picLocks noChangeAspect="1" noChangeArrowheads="1"/>
          </p:cNvPicPr>
          <p:nvPr/>
        </p:nvPicPr>
        <p:blipFill>
          <a:blip r:embed="rId5"/>
          <a:srcRect/>
          <a:stretch>
            <a:fillRect/>
          </a:stretch>
        </p:blipFill>
        <p:spPr bwMode="auto">
          <a:xfrm>
            <a:off x="3162926" y="5076668"/>
            <a:ext cx="2812284" cy="1781331"/>
          </a:xfrm>
          <a:prstGeom prst="rect">
            <a:avLst/>
          </a:prstGeom>
          <a:noFill/>
          <a:ln w="9525">
            <a:noFill/>
            <a:miter lim="800000"/>
            <a:headEnd/>
            <a:tailEnd/>
          </a:ln>
        </p:spPr>
      </p:pic>
      <p:sp>
        <p:nvSpPr>
          <p:cNvPr id="9228" name="AutoShape 12" descr="9k="/>
          <p:cNvSpPr>
            <a:spLocks noChangeAspect="1" noChangeArrowheads="1"/>
          </p:cNvSpPr>
          <p:nvPr/>
        </p:nvSpPr>
        <p:spPr bwMode="auto">
          <a:xfrm>
            <a:off x="5892800" y="3276600"/>
            <a:ext cx="406400" cy="304800"/>
          </a:xfrm>
          <a:prstGeom prst="rect">
            <a:avLst/>
          </a:prstGeom>
          <a:noFill/>
          <a:ln w="9525">
            <a:noFill/>
            <a:miter lim="800000"/>
            <a:headEnd/>
            <a:tailEnd/>
          </a:ln>
        </p:spPr>
        <p:txBody>
          <a:bodyPr/>
          <a:lstStyle/>
          <a:p>
            <a:endParaRPr lang="en-US"/>
          </a:p>
        </p:txBody>
      </p:sp>
      <p:sp>
        <p:nvSpPr>
          <p:cNvPr id="9229" name="AutoShape 13" descr="9k="/>
          <p:cNvSpPr>
            <a:spLocks noChangeAspect="1" noChangeArrowheads="1"/>
          </p:cNvSpPr>
          <p:nvPr/>
        </p:nvSpPr>
        <p:spPr bwMode="auto">
          <a:xfrm>
            <a:off x="5892800" y="3276600"/>
            <a:ext cx="406400" cy="304800"/>
          </a:xfrm>
          <a:prstGeom prst="rect">
            <a:avLst/>
          </a:prstGeom>
          <a:noFill/>
          <a:ln w="9525">
            <a:noFill/>
            <a:miter lim="800000"/>
            <a:headEnd/>
            <a:tailEnd/>
          </a:ln>
        </p:spPr>
        <p:txBody>
          <a:bodyPr/>
          <a:lstStyle/>
          <a:p>
            <a:endParaRPr lang="en-US"/>
          </a:p>
        </p:txBody>
      </p:sp>
      <p:pic>
        <p:nvPicPr>
          <p:cNvPr id="9230" name="Picture 14" descr="ANd9GcR-qJd42uCG1TlaYpn4vVCpuGdcJDMSXzDpQX_8Bn2_bj1UNy-Pfg"/>
          <p:cNvPicPr>
            <a:picLocks noChangeAspect="1" noChangeArrowheads="1"/>
          </p:cNvPicPr>
          <p:nvPr/>
        </p:nvPicPr>
        <p:blipFill>
          <a:blip r:embed="rId6"/>
          <a:srcRect/>
          <a:stretch>
            <a:fillRect/>
          </a:stretch>
        </p:blipFill>
        <p:spPr bwMode="auto">
          <a:xfrm>
            <a:off x="6529050" y="3028013"/>
            <a:ext cx="2569980" cy="1911245"/>
          </a:xfrm>
          <a:prstGeom prst="rect">
            <a:avLst/>
          </a:prstGeom>
          <a:noFill/>
          <a:ln w="9525">
            <a:noFill/>
            <a:miter lim="800000"/>
            <a:headEnd/>
            <a:tailEnd/>
          </a:ln>
        </p:spPr>
      </p:pic>
      <p:pic>
        <p:nvPicPr>
          <p:cNvPr id="9231" name="Picture 15" descr="Logo_RegisteredTrademark_Large"/>
          <p:cNvPicPr>
            <a:picLocks noChangeAspect="1" noChangeArrowheads="1"/>
          </p:cNvPicPr>
          <p:nvPr/>
        </p:nvPicPr>
        <p:blipFill>
          <a:blip r:embed="rId7"/>
          <a:srcRect/>
          <a:stretch>
            <a:fillRect/>
          </a:stretch>
        </p:blipFill>
        <p:spPr bwMode="auto">
          <a:xfrm>
            <a:off x="9404706" y="3036758"/>
            <a:ext cx="2787294" cy="1745104"/>
          </a:xfrm>
          <a:prstGeom prst="rect">
            <a:avLst/>
          </a:prstGeom>
          <a:noFill/>
          <a:ln w="9525">
            <a:noFill/>
            <a:miter lim="800000"/>
            <a:headEnd/>
            <a:tailEnd/>
          </a:ln>
        </p:spPr>
      </p:pic>
      <p:sp>
        <p:nvSpPr>
          <p:cNvPr id="9232" name="AutoShape 16" descr="2Q=="/>
          <p:cNvSpPr>
            <a:spLocks noChangeAspect="1" noChangeArrowheads="1"/>
          </p:cNvSpPr>
          <p:nvPr/>
        </p:nvSpPr>
        <p:spPr bwMode="auto">
          <a:xfrm>
            <a:off x="5892800" y="3276600"/>
            <a:ext cx="406400" cy="304800"/>
          </a:xfrm>
          <a:prstGeom prst="rect">
            <a:avLst/>
          </a:prstGeom>
          <a:noFill/>
          <a:ln w="9525">
            <a:noFill/>
            <a:miter lim="800000"/>
            <a:headEnd/>
            <a:tailEnd/>
          </a:ln>
        </p:spPr>
        <p:txBody>
          <a:bodyPr/>
          <a:lstStyle/>
          <a:p>
            <a:endParaRPr lang="en-US"/>
          </a:p>
        </p:txBody>
      </p:sp>
      <p:sp>
        <p:nvSpPr>
          <p:cNvPr id="9233" name="AutoShape 17" descr="2Q=="/>
          <p:cNvSpPr>
            <a:spLocks noChangeAspect="1" noChangeArrowheads="1"/>
          </p:cNvSpPr>
          <p:nvPr/>
        </p:nvSpPr>
        <p:spPr bwMode="auto">
          <a:xfrm>
            <a:off x="5892800" y="3276600"/>
            <a:ext cx="406400" cy="304800"/>
          </a:xfrm>
          <a:prstGeom prst="rect">
            <a:avLst/>
          </a:prstGeom>
          <a:noFill/>
          <a:ln w="9525">
            <a:noFill/>
            <a:miter lim="800000"/>
            <a:headEnd/>
            <a:tailEnd/>
          </a:ln>
        </p:spPr>
        <p:txBody>
          <a:bodyPr/>
          <a:lstStyle/>
          <a:p>
            <a:endParaRPr lang="en-US"/>
          </a:p>
        </p:txBody>
      </p:sp>
      <p:sp>
        <p:nvSpPr>
          <p:cNvPr id="9234" name="AutoShape 18" descr="2Q=="/>
          <p:cNvSpPr>
            <a:spLocks noChangeAspect="1" noChangeArrowheads="1"/>
          </p:cNvSpPr>
          <p:nvPr/>
        </p:nvSpPr>
        <p:spPr bwMode="auto">
          <a:xfrm>
            <a:off x="5892800" y="3276600"/>
            <a:ext cx="406400" cy="304800"/>
          </a:xfrm>
          <a:prstGeom prst="rect">
            <a:avLst/>
          </a:prstGeom>
          <a:noFill/>
          <a:ln w="9525">
            <a:noFill/>
            <a:miter lim="800000"/>
            <a:headEnd/>
            <a:tailEnd/>
          </a:ln>
        </p:spPr>
        <p:txBody>
          <a:bodyPr/>
          <a:lstStyle/>
          <a:p>
            <a:endParaRPr lang="en-US"/>
          </a:p>
        </p:txBody>
      </p:sp>
      <p:pic>
        <p:nvPicPr>
          <p:cNvPr id="9235" name="Picture 19" descr="3020966500_e972a5a51e"/>
          <p:cNvPicPr>
            <a:picLocks noChangeAspect="1" noChangeArrowheads="1"/>
          </p:cNvPicPr>
          <p:nvPr/>
        </p:nvPicPr>
        <p:blipFill>
          <a:blip r:embed="rId8"/>
          <a:srcRect/>
          <a:stretch>
            <a:fillRect/>
          </a:stretch>
        </p:blipFill>
        <p:spPr bwMode="auto">
          <a:xfrm>
            <a:off x="6540709" y="5096657"/>
            <a:ext cx="2667000" cy="1761344"/>
          </a:xfrm>
          <a:prstGeom prst="rect">
            <a:avLst/>
          </a:prstGeom>
          <a:noFill/>
          <a:ln w="9525">
            <a:noFill/>
            <a:miter lim="800000"/>
            <a:headEnd/>
            <a:tailEnd/>
          </a:ln>
        </p:spPr>
      </p:pic>
      <p:pic>
        <p:nvPicPr>
          <p:cNvPr id="9236" name="Picture 20" descr="Industrial%20Design%20India%20Product%20Mechanical%20Therumo%20Penpol%20Blood%20Donor%20Couch%20"/>
          <p:cNvPicPr>
            <a:picLocks noChangeAspect="1" noChangeArrowheads="1"/>
          </p:cNvPicPr>
          <p:nvPr/>
        </p:nvPicPr>
        <p:blipFill>
          <a:blip r:embed="rId9"/>
          <a:srcRect/>
          <a:stretch>
            <a:fillRect/>
          </a:stretch>
        </p:blipFill>
        <p:spPr bwMode="auto">
          <a:xfrm>
            <a:off x="9387201" y="5171607"/>
            <a:ext cx="2804800" cy="1686393"/>
          </a:xfrm>
          <a:prstGeom prst="rect">
            <a:avLst/>
          </a:prstGeom>
          <a:noFill/>
          <a:ln w="9525">
            <a:noFill/>
            <a:miter lim="800000"/>
            <a:headEnd/>
            <a:tailEnd/>
          </a:ln>
        </p:spPr>
      </p:pic>
      <p:sp>
        <p:nvSpPr>
          <p:cNvPr id="21" name="Rectangle 20"/>
          <p:cNvSpPr/>
          <p:nvPr/>
        </p:nvSpPr>
        <p:spPr>
          <a:xfrm>
            <a:off x="-120790" y="282253"/>
            <a:ext cx="12191999" cy="535531"/>
          </a:xfrm>
          <a:prstGeom prst="rect">
            <a:avLst/>
          </a:prstGeom>
        </p:spPr>
        <p:txBody>
          <a:bodyPr wrap="square">
            <a:spAutoFit/>
          </a:bodyPr>
          <a:lstStyle/>
          <a:p>
            <a:pPr algn="ctr">
              <a:lnSpc>
                <a:spcPct val="90000"/>
              </a:lnSpc>
              <a:spcBef>
                <a:spcPct val="20000"/>
              </a:spcBef>
              <a:defRPr/>
            </a:pPr>
            <a:r>
              <a:rPr lang="en-IN" sz="3200" dirty="0">
                <a:latin typeface="Bahnschrift Light Condensed" panose="020B0502040204020203" pitchFamily="34" charset="0"/>
              </a:rPr>
              <a:t>MODERN CONCEPT OF OWNERSHIP</a:t>
            </a:r>
            <a:endParaRPr lang="en-US" sz="3200" dirty="0">
              <a:latin typeface="Bahnschrift Light Condensed" panose="020B050204020402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5AC6901-EACF-4C81-B36C-8A94B7DA2957}" type="slidenum">
              <a:rPr lang="en-US" altLang="en-US" sz="1400">
                <a:solidFill>
                  <a:srgbClr val="FFFFFF"/>
                </a:solidFill>
                <a:latin typeface="Franklin Gothic Book" panose="020B0503020102020204" pitchFamily="34" charset="0"/>
              </a:rPr>
              <a:pPr eaLnBrk="1" hangingPunct="1"/>
              <a:t>30</a:t>
            </a:fld>
            <a:endParaRPr lang="en-US" altLang="en-US" sz="1400">
              <a:solidFill>
                <a:srgbClr val="FFFFFF"/>
              </a:solidFill>
              <a:latin typeface="Franklin Gothic Book" panose="020B0503020102020204" pitchFamily="34" charset="0"/>
            </a:endParaRPr>
          </a:p>
        </p:txBody>
      </p:sp>
      <p:pic>
        <p:nvPicPr>
          <p:cNvPr id="51204" name="Picture 2" descr="C:\Users\Rahul\Desktop\fk18.jpg"/>
          <p:cNvPicPr>
            <a:picLocks noChangeAspect="1" noChangeArrowheads="1"/>
          </p:cNvPicPr>
          <p:nvPr/>
        </p:nvPicPr>
        <p:blipFill>
          <a:blip r:embed="rId2">
            <a:extLst>
              <a:ext uri="{28A0092B-C50C-407E-A947-70E740481C1C}">
                <a14:useLocalDpi xmlns:a14="http://schemas.microsoft.com/office/drawing/2010/main" val="0"/>
              </a:ext>
            </a:extLst>
          </a:blip>
          <a:srcRect t="22134" b="24950"/>
          <a:stretch>
            <a:fillRect/>
          </a:stretch>
        </p:blipFill>
        <p:spPr bwMode="auto">
          <a:xfrm>
            <a:off x="2210938" y="1513764"/>
            <a:ext cx="8530512" cy="351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232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7837D92-63E3-49F8-9D0A-C14C42C71838}" type="slidenum">
              <a:rPr lang="en-US" altLang="en-US" sz="1400">
                <a:solidFill>
                  <a:srgbClr val="FFFFFF"/>
                </a:solidFill>
                <a:latin typeface="Franklin Gothic Book" panose="020B0503020102020204" pitchFamily="34" charset="0"/>
              </a:rPr>
              <a:pPr eaLnBrk="1" hangingPunct="1"/>
              <a:t>31</a:t>
            </a:fld>
            <a:endParaRPr lang="en-US" altLang="en-US" sz="1400">
              <a:solidFill>
                <a:srgbClr val="FFFFFF"/>
              </a:solidFill>
              <a:latin typeface="Franklin Gothic Book" panose="020B0503020102020204" pitchFamily="34" charset="0"/>
            </a:endParaRPr>
          </a:p>
        </p:txBody>
      </p:sp>
      <p:pic>
        <p:nvPicPr>
          <p:cNvPr id="52228" name="Picture 2" descr="C:\Users\Rahul\Desktop\fk18a.jpg"/>
          <p:cNvPicPr>
            <a:picLocks noChangeAspect="1" noChangeArrowheads="1"/>
          </p:cNvPicPr>
          <p:nvPr/>
        </p:nvPicPr>
        <p:blipFill>
          <a:blip r:embed="rId2">
            <a:extLst>
              <a:ext uri="{28A0092B-C50C-407E-A947-70E740481C1C}">
                <a14:useLocalDpi xmlns:a14="http://schemas.microsoft.com/office/drawing/2010/main" val="0"/>
              </a:ext>
            </a:extLst>
          </a:blip>
          <a:srcRect l="7877" r="7501"/>
          <a:stretch>
            <a:fillRect/>
          </a:stretch>
        </p:blipFill>
        <p:spPr bwMode="auto">
          <a:xfrm>
            <a:off x="2362201" y="228600"/>
            <a:ext cx="751046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88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DECDB6A-6826-4464-89F5-4E4D454FC8A7}" type="slidenum">
              <a:rPr lang="en-US" altLang="en-US" sz="1400">
                <a:solidFill>
                  <a:srgbClr val="FFFFFF"/>
                </a:solidFill>
                <a:latin typeface="Franklin Gothic Book" panose="020B0503020102020204" pitchFamily="34" charset="0"/>
              </a:rPr>
              <a:pPr eaLnBrk="1" hangingPunct="1"/>
              <a:t>32</a:t>
            </a:fld>
            <a:endParaRPr lang="en-US" altLang="en-US" sz="1400">
              <a:solidFill>
                <a:srgbClr val="FFFFFF"/>
              </a:solidFill>
              <a:latin typeface="Franklin Gothic Book" panose="020B0503020102020204" pitchFamily="34" charset="0"/>
            </a:endParaRPr>
          </a:p>
        </p:txBody>
      </p:sp>
      <p:pic>
        <p:nvPicPr>
          <p:cNvPr id="53252" name="Picture 7" descr="C:\Users\Rahul\Desktop\fk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645" y="245660"/>
            <a:ext cx="6972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2" descr="Copycat covid products - new face of counterfeit - Lexology"/>
          <p:cNvPicPr>
            <a:picLocks noChangeAspect="1" noChangeArrowheads="1"/>
          </p:cNvPicPr>
          <p:nvPr/>
        </p:nvPicPr>
        <p:blipFill>
          <a:blip r:embed="rId3"/>
          <a:srcRect/>
          <a:stretch>
            <a:fillRect/>
          </a:stretch>
        </p:blipFill>
        <p:spPr bwMode="auto">
          <a:xfrm>
            <a:off x="2666762" y="3432934"/>
            <a:ext cx="6988138" cy="3425066"/>
          </a:xfrm>
          <a:prstGeom prst="rect">
            <a:avLst/>
          </a:prstGeom>
          <a:noFill/>
        </p:spPr>
      </p:pic>
    </p:spTree>
    <p:extLst>
      <p:ext uri="{BB962C8B-B14F-4D97-AF65-F5344CB8AC3E}">
        <p14:creationId xmlns:p14="http://schemas.microsoft.com/office/powerpoint/2010/main" val="380651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Why 'Make in India' when you 'Fake in India' - The Economic Times"/>
          <p:cNvPicPr>
            <a:picLocks noChangeAspect="1" noChangeArrowheads="1"/>
          </p:cNvPicPr>
          <p:nvPr/>
        </p:nvPicPr>
        <p:blipFill>
          <a:blip r:embed="rId2"/>
          <a:srcRect/>
          <a:stretch>
            <a:fillRect/>
          </a:stretch>
        </p:blipFill>
        <p:spPr bwMode="auto">
          <a:xfrm>
            <a:off x="1718441" y="0"/>
            <a:ext cx="8954813" cy="671611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718B027-2AB1-42FA-A8B6-86F62694FB4E}" type="slidenum">
              <a:rPr lang="en-US" altLang="en-US" sz="1400">
                <a:solidFill>
                  <a:srgbClr val="FFFFFF"/>
                </a:solidFill>
                <a:latin typeface="Franklin Gothic Book" panose="020B0503020102020204" pitchFamily="34" charset="0"/>
              </a:rPr>
              <a:pPr eaLnBrk="1" hangingPunct="1"/>
              <a:t>34</a:t>
            </a:fld>
            <a:endParaRPr lang="en-US" altLang="en-US" sz="1400">
              <a:solidFill>
                <a:srgbClr val="FFFFFF"/>
              </a:solidFill>
              <a:latin typeface="Franklin Gothic Book" panose="020B0503020102020204" pitchFamily="34" charset="0"/>
            </a:endParaRPr>
          </a:p>
        </p:txBody>
      </p:sp>
      <p:pic>
        <p:nvPicPr>
          <p:cNvPr id="54276" name="Picture 2" descr="C:\Users\Rahul\Desktop\fk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848" y="1110017"/>
            <a:ext cx="79216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776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659" y="219430"/>
            <a:ext cx="8429412" cy="6783124"/>
          </a:xfrm>
          <a:prstGeom prst="rect">
            <a:avLst/>
          </a:prstGeom>
        </p:spPr>
      </p:pic>
    </p:spTree>
    <p:extLst>
      <p:ext uri="{BB962C8B-B14F-4D97-AF65-F5344CB8AC3E}">
        <p14:creationId xmlns:p14="http://schemas.microsoft.com/office/powerpoint/2010/main" val="361068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0277CE2-57C6-4073-8B1B-7C9C87B8060C}" type="slidenum">
              <a:rPr lang="en-US" altLang="en-US" sz="1400">
                <a:solidFill>
                  <a:srgbClr val="FFFFFF"/>
                </a:solidFill>
                <a:latin typeface="Franklin Gothic Book" panose="020B0503020102020204" pitchFamily="34" charset="0"/>
              </a:rPr>
              <a:pPr eaLnBrk="1" hangingPunct="1"/>
              <a:t>36</a:t>
            </a:fld>
            <a:endParaRPr lang="en-US" altLang="en-US" sz="1400">
              <a:solidFill>
                <a:srgbClr val="FFFFFF"/>
              </a:solidFill>
              <a:latin typeface="Franklin Gothic Book" panose="020B0503020102020204" pitchFamily="34" charset="0"/>
            </a:endParaRPr>
          </a:p>
        </p:txBody>
      </p:sp>
      <p:pic>
        <p:nvPicPr>
          <p:cNvPr id="55300" name="Picture 2" descr="C:\Users\Rahul\Desktop\fk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295400"/>
            <a:ext cx="85518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085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Footer Placeholder 1"/>
          <p:cNvSpPr>
            <a:spLocks noGrp="1"/>
          </p:cNvSpPr>
          <p:nvPr>
            <p:ph type="ftr" sz="quarter" idx="11"/>
          </p:nvPr>
        </p:nvSpPr>
        <p:spPr bwMode="auto">
          <a:xfrm>
            <a:off x="9855200" y="6324600"/>
            <a:ext cx="1930400" cy="355600"/>
          </a:xfrm>
        </p:spPr>
        <p:txBody>
          <a:bodyPr wrap="square" lIns="68580" tIns="34290" rIns="68580" bIns="34290" numCol="1" anchorCtr="0" compatLnSpc="1">
            <a:prstTxWarp prst="textNoShape">
              <a:avLst/>
            </a:prstTxWarp>
          </a:bodyPr>
          <a:lstStyle>
            <a:lvl1pPr>
              <a:defRPr sz="2400">
                <a:solidFill>
                  <a:schemeClr val="tx1"/>
                </a:solidFill>
                <a:latin typeface="Times New Roman" panose="02020603050405020304" pitchFamily="18" charset="0"/>
                <a:cs typeface="Arial" panose="020B0604020202020204" pitchFamily="34" charset="0"/>
              </a:defRPr>
            </a:lvl1pPr>
            <a:lvl2pPr marL="557213" indent="-214313">
              <a:defRPr sz="2400">
                <a:solidFill>
                  <a:schemeClr val="tx1"/>
                </a:solidFill>
                <a:latin typeface="Times New Roman" panose="02020603050405020304" pitchFamily="18" charset="0"/>
                <a:cs typeface="Arial" panose="020B0604020202020204" pitchFamily="34" charset="0"/>
              </a:defRPr>
            </a:lvl2pPr>
            <a:lvl3pPr marL="857250" indent="-171450">
              <a:defRPr sz="2400">
                <a:solidFill>
                  <a:schemeClr val="tx1"/>
                </a:solidFill>
                <a:latin typeface="Times New Roman" panose="02020603050405020304" pitchFamily="18" charset="0"/>
                <a:cs typeface="Arial" panose="020B0604020202020204" pitchFamily="34" charset="0"/>
              </a:defRPr>
            </a:lvl3pPr>
            <a:lvl4pPr marL="1200150" indent="-171450">
              <a:defRPr sz="2400">
                <a:solidFill>
                  <a:schemeClr val="tx1"/>
                </a:solidFill>
                <a:latin typeface="Times New Roman" panose="02020603050405020304" pitchFamily="18" charset="0"/>
                <a:cs typeface="Arial" panose="020B0604020202020204" pitchFamily="34" charset="0"/>
              </a:defRPr>
            </a:lvl4pPr>
            <a:lvl5pPr marL="1543050" indent="-171450">
              <a:defRPr sz="2400">
                <a:solidFill>
                  <a:schemeClr val="tx1"/>
                </a:solidFill>
                <a:latin typeface="Times New Roman" panose="02020603050405020304" pitchFamily="18" charset="0"/>
                <a:cs typeface="Arial" panose="020B0604020202020204" pitchFamily="34" charset="0"/>
              </a:defRPr>
            </a:lvl5pPr>
            <a:lvl6pPr marL="2000250" indent="-17145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457450" indent="-17145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2914650" indent="-17145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371850" indent="-17145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defRPr/>
            </a:pPr>
            <a:r>
              <a:rPr lang="en-US" altLang="en-US" sz="900">
                <a:solidFill>
                  <a:schemeClr val="tx2"/>
                </a:solidFill>
                <a:latin typeface="Trebuchet MS" panose="020B0603020202020204" pitchFamily="34" charset="0"/>
              </a:rPr>
              <a:t>rahulipr@hotmail.com</a:t>
            </a:r>
          </a:p>
        </p:txBody>
      </p:sp>
      <p:sp>
        <p:nvSpPr>
          <p:cNvPr id="3" name="Slide Number Placeholder 2"/>
          <p:cNvSpPr>
            <a:spLocks noGrp="1"/>
          </p:cNvSpPr>
          <p:nvPr>
            <p:ph type="sldNum" sz="quarter" idx="12"/>
          </p:nvPr>
        </p:nvSpPr>
        <p:spPr/>
        <p:txBody>
          <a:bodyPr/>
          <a:lstStyle/>
          <a:p>
            <a:pPr eaLnBrk="1" hangingPunct="1">
              <a:defRPr/>
            </a:pPr>
            <a:fld id="{C699D682-8D10-4E5C-86A5-3540548A707B}" type="slidenum">
              <a:rPr lang="en-US" altLang="en-US" sz="1000">
                <a:solidFill>
                  <a:srgbClr val="FFFFFF"/>
                </a:solidFill>
                <a:effectLst>
                  <a:outerShdw blurRad="38100" dist="38100" dir="2700000" algn="tl">
                    <a:srgbClr val="363D46"/>
                  </a:outerShdw>
                </a:effectLst>
                <a:latin typeface="Franklin Gothic Book" pitchFamily="34" charset="0"/>
              </a:rPr>
              <a:pPr eaLnBrk="1" hangingPunct="1">
                <a:defRPr/>
              </a:pPr>
              <a:t>37</a:t>
            </a:fld>
            <a:endParaRPr lang="en-US" altLang="en-US" sz="1000">
              <a:solidFill>
                <a:srgbClr val="FFFFFF"/>
              </a:solidFill>
              <a:effectLst>
                <a:outerShdw blurRad="38100" dist="38100" dir="2700000" algn="tl">
                  <a:srgbClr val="363D46"/>
                </a:outerShdw>
              </a:effectLst>
              <a:latin typeface="Franklin Gothic Book" pitchFamily="34" charset="0"/>
            </a:endParaRPr>
          </a:p>
        </p:txBody>
      </p:sp>
      <p:pic>
        <p:nvPicPr>
          <p:cNvPr id="38916" name="Content Placeholder 3"/>
          <p:cNvPicPr>
            <a:picLocks noGrp="1" noChangeAspect="1"/>
          </p:cNvPicPr>
          <p:nvPr>
            <p:ph idx="1"/>
          </p:nvPr>
        </p:nvPicPr>
        <p:blipFill>
          <a:blip r:embed="rId2"/>
          <a:srcRect b="18932"/>
          <a:stretch>
            <a:fillRect/>
          </a:stretch>
        </p:blipFill>
        <p:spPr bwMode="auto">
          <a:xfrm>
            <a:off x="2669118" y="1582739"/>
            <a:ext cx="6868583" cy="5138737"/>
          </a:xfrm>
        </p:spPr>
      </p:pic>
      <p:sp>
        <p:nvSpPr>
          <p:cNvPr id="8" name="Rectangle 2"/>
          <p:cNvSpPr>
            <a:spLocks noGrp="1" noChangeArrowheads="1"/>
          </p:cNvSpPr>
          <p:nvPr>
            <p:ph type="title"/>
          </p:nvPr>
        </p:nvSpPr>
        <p:spPr>
          <a:xfrm>
            <a:off x="1134534" y="0"/>
            <a:ext cx="9937751" cy="1555750"/>
          </a:xfrm>
        </p:spPr>
        <p:txBody>
          <a:bodyPr anchor="t">
            <a:normAutofit fontScale="90000"/>
          </a:bodyPr>
          <a:lstStyle/>
          <a:p>
            <a:pPr algn="ctr" eaLnBrk="1" fontAlgn="auto" hangingPunct="1">
              <a:spcAft>
                <a:spcPts val="0"/>
              </a:spcAft>
              <a:defRPr/>
            </a:pPr>
            <a:r>
              <a:rPr lang="en-US" sz="3600" b="1" dirty="0">
                <a:latin typeface="+mn-lt"/>
                <a:cs typeface="Arial" charset="0"/>
              </a:rPr>
              <a:t>Same brand name</a:t>
            </a:r>
            <a:br>
              <a:rPr lang="en-US" sz="3600" b="1" dirty="0">
                <a:latin typeface="+mn-lt"/>
                <a:cs typeface="Arial" charset="0"/>
              </a:rPr>
            </a:br>
            <a:r>
              <a:rPr lang="en-US" sz="3600" b="1" dirty="0">
                <a:latin typeface="+mn-lt"/>
                <a:cs typeface="Arial" charset="0"/>
              </a:rPr>
              <a:t>Different molecule</a:t>
            </a:r>
            <a:br>
              <a:rPr lang="en-US" sz="3600" b="1" dirty="0">
                <a:latin typeface="+mn-lt"/>
                <a:cs typeface="Arial" charset="0"/>
              </a:rPr>
            </a:br>
            <a:r>
              <a:rPr lang="en-US" sz="3600" b="1" dirty="0">
                <a:latin typeface="+mn-lt"/>
                <a:cs typeface="Arial" charset="0"/>
              </a:rPr>
              <a:t>different companies </a:t>
            </a:r>
            <a:endParaRPr lang="en-US" sz="2000" b="1" dirty="0">
              <a:latin typeface="Arial" charset="0"/>
              <a:cs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1"/>
          <p:cNvSpPr>
            <a:spLocks noGrp="1"/>
          </p:cNvSpPr>
          <p:nvPr>
            <p:ph type="ftr" sz="quarter" idx="11"/>
          </p:nvPr>
        </p:nvSpPr>
        <p:spPr bwMode="auto">
          <a:xfrm>
            <a:off x="2572279" y="5883275"/>
            <a:ext cx="7584595" cy="700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sz="1400" dirty="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88E518B-7C8D-4C7F-B4C5-2513F7E7CC34}" type="slidenum">
              <a:rPr lang="en-US" altLang="en-US" sz="1400">
                <a:solidFill>
                  <a:srgbClr val="FFFFFF"/>
                </a:solidFill>
                <a:latin typeface="Franklin Gothic Book" panose="020B0503020102020204" pitchFamily="34" charset="0"/>
              </a:rPr>
              <a:pPr eaLnBrk="1" hangingPunct="1"/>
              <a:t>38</a:t>
            </a:fld>
            <a:endParaRPr lang="en-US" altLang="en-US" sz="1400">
              <a:solidFill>
                <a:srgbClr val="FFFFFF"/>
              </a:solidFill>
              <a:latin typeface="Franklin Gothic Book" panose="020B0503020102020204" pitchFamily="34" charset="0"/>
            </a:endParaRPr>
          </a:p>
        </p:txBody>
      </p:sp>
      <p:sp>
        <p:nvSpPr>
          <p:cNvPr id="61444" name="Rectangle 2"/>
          <p:cNvSpPr>
            <a:spLocks noGrp="1"/>
          </p:cNvSpPr>
          <p:nvPr>
            <p:ph type="title" idx="4294967295"/>
          </p:nvPr>
        </p:nvSpPr>
        <p:spPr>
          <a:xfrm>
            <a:off x="3168650" y="274638"/>
            <a:ext cx="7499350" cy="1143000"/>
          </a:xfrm>
        </p:spPr>
        <p:txBody>
          <a:bodyPr vert="horz" lIns="91440" tIns="45720" rIns="91440" bIns="45720" rtlCol="0" anchor="ctr">
            <a:normAutofit/>
          </a:bodyPr>
          <a:lstStyle/>
          <a:p>
            <a:pPr algn="ctr" eaLnBrk="1" hangingPunct="1"/>
            <a:r>
              <a:rPr lang="en-US" altLang="en-US" dirty="0">
                <a:latin typeface="Sitka Banner Semibold" pitchFamily="2" charset="0"/>
              </a:rPr>
              <a:t>Vaseline</a:t>
            </a:r>
          </a:p>
        </p:txBody>
      </p:sp>
      <p:pic>
        <p:nvPicPr>
          <p:cNvPr id="61445" name="Picture 4" descr="Vaseline_Petroleum_Jel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525" y="1557339"/>
            <a:ext cx="30241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5"/>
          <p:cNvSpPr>
            <a:spLocks noChangeArrowheads="1"/>
          </p:cNvSpPr>
          <p:nvPr/>
        </p:nvSpPr>
        <p:spPr bwMode="auto">
          <a:xfrm>
            <a:off x="2819400" y="1752601"/>
            <a:ext cx="6477000" cy="447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Tx/>
              <a:buChar char="•"/>
            </a:pPr>
            <a:r>
              <a:rPr lang="en-US" altLang="en-US" sz="3200" dirty="0">
                <a:latin typeface="Sitka Banner" pitchFamily="2" charset="0"/>
              </a:rPr>
              <a:t> </a:t>
            </a:r>
            <a:r>
              <a:rPr lang="en-US" altLang="en-US" sz="3200" dirty="0" err="1">
                <a:latin typeface="Sitka Banner" pitchFamily="2" charset="0"/>
              </a:rPr>
              <a:t>Vasaline</a:t>
            </a:r>
            <a:endParaRPr lang="en-US" altLang="en-US" sz="3200" dirty="0">
              <a:latin typeface="Sitka Banner" pitchFamily="2" charset="0"/>
            </a:endParaRPr>
          </a:p>
          <a:p>
            <a:pPr eaLnBrk="1" hangingPunct="1">
              <a:buFontTx/>
              <a:buChar char="•"/>
            </a:pPr>
            <a:r>
              <a:rPr lang="en-US" altLang="en-US" sz="3200" dirty="0">
                <a:latin typeface="Sitka Banner" pitchFamily="2" charset="0"/>
              </a:rPr>
              <a:t> New </a:t>
            </a:r>
            <a:r>
              <a:rPr lang="en-US" altLang="en-US" sz="3200" dirty="0" err="1">
                <a:latin typeface="Sitka Banner" pitchFamily="2" charset="0"/>
              </a:rPr>
              <a:t>Vasoline</a:t>
            </a:r>
            <a:endParaRPr lang="en-US" altLang="en-US" sz="3200" dirty="0">
              <a:latin typeface="Sitka Banner" pitchFamily="2" charset="0"/>
            </a:endParaRPr>
          </a:p>
          <a:p>
            <a:pPr eaLnBrk="1" hangingPunct="1">
              <a:buFontTx/>
              <a:buChar char="•"/>
            </a:pPr>
            <a:r>
              <a:rPr lang="en-US" altLang="en-US" sz="3200" dirty="0">
                <a:latin typeface="Sitka Banner" pitchFamily="2" charset="0"/>
              </a:rPr>
              <a:t> Blueline </a:t>
            </a:r>
            <a:r>
              <a:rPr lang="en-US" altLang="en-US" sz="3200" dirty="0" err="1">
                <a:latin typeface="Sitka Banner" pitchFamily="2" charset="0"/>
              </a:rPr>
              <a:t>Vasoline</a:t>
            </a:r>
            <a:endParaRPr lang="en-US" altLang="en-US" sz="3200" dirty="0">
              <a:latin typeface="Sitka Banner" pitchFamily="2" charset="0"/>
            </a:endParaRPr>
          </a:p>
          <a:p>
            <a:pPr eaLnBrk="1" hangingPunct="1">
              <a:buFontTx/>
              <a:buChar char="•"/>
            </a:pPr>
            <a:r>
              <a:rPr lang="en-US" altLang="en-US" sz="3200" dirty="0">
                <a:latin typeface="Sitka Banner" pitchFamily="2" charset="0"/>
              </a:rPr>
              <a:t> </a:t>
            </a:r>
            <a:r>
              <a:rPr lang="en-US" altLang="en-US" sz="3200" dirty="0" err="1">
                <a:latin typeface="Sitka Banner" pitchFamily="2" charset="0"/>
              </a:rPr>
              <a:t>Vasotoline</a:t>
            </a:r>
            <a:endParaRPr lang="en-US" altLang="en-US" sz="3200" dirty="0">
              <a:latin typeface="Sitka Banner" pitchFamily="2" charset="0"/>
            </a:endParaRPr>
          </a:p>
          <a:p>
            <a:pPr eaLnBrk="1" hangingPunct="1">
              <a:buFontTx/>
              <a:buChar char="•"/>
            </a:pPr>
            <a:r>
              <a:rPr lang="en-US" altLang="en-US" sz="3200" dirty="0">
                <a:latin typeface="Sitka Banner" pitchFamily="2" charset="0"/>
              </a:rPr>
              <a:t> Blue Star </a:t>
            </a:r>
            <a:r>
              <a:rPr lang="en-US" altLang="en-US" sz="3200" dirty="0" err="1">
                <a:latin typeface="Sitka Banner" pitchFamily="2" charset="0"/>
              </a:rPr>
              <a:t>Vavoline</a:t>
            </a:r>
            <a:endParaRPr lang="en-US" altLang="en-US" sz="3200" dirty="0">
              <a:latin typeface="Sitka Banner" pitchFamily="2" charset="0"/>
            </a:endParaRPr>
          </a:p>
          <a:p>
            <a:pPr eaLnBrk="1" hangingPunct="1"/>
            <a:endParaRPr lang="en-US" altLang="en-US" sz="3200" dirty="0"/>
          </a:p>
          <a:p>
            <a:pPr eaLnBrk="1" hangingPunct="1"/>
            <a:endParaRPr lang="en-US" altLang="en-US" dirty="0"/>
          </a:p>
          <a:p>
            <a:pPr eaLnBrk="1" hangingPunct="1"/>
            <a:r>
              <a:rPr lang="en-US" altLang="en-US" dirty="0"/>
              <a:t>With Similar Color Combination </a:t>
            </a:r>
          </a:p>
          <a:p>
            <a:pPr>
              <a:lnSpc>
                <a:spcPct val="90000"/>
              </a:lnSpc>
              <a:spcBef>
                <a:spcPct val="50000"/>
              </a:spcBef>
            </a:pPr>
            <a:endParaRPr lang="en-US" altLang="en-US" sz="3200" dirty="0">
              <a:latin typeface="Arial" panose="020B0604020202020204" pitchFamily="34" charset="0"/>
            </a:endParaRPr>
          </a:p>
        </p:txBody>
      </p:sp>
    </p:spTree>
    <p:extLst>
      <p:ext uri="{BB962C8B-B14F-4D97-AF65-F5344CB8AC3E}">
        <p14:creationId xmlns:p14="http://schemas.microsoft.com/office/powerpoint/2010/main" val="2562534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19A1238-7983-456F-9A4E-D1BF379B385B}" type="slidenum">
              <a:rPr lang="en-US" altLang="en-US" sz="1400">
                <a:solidFill>
                  <a:srgbClr val="FFFFFF"/>
                </a:solidFill>
                <a:latin typeface="Franklin Gothic Book" panose="020B0503020102020204" pitchFamily="34" charset="0"/>
              </a:rPr>
              <a:pPr eaLnBrk="1" hangingPunct="1"/>
              <a:t>39</a:t>
            </a:fld>
            <a:endParaRPr lang="en-US" altLang="en-US" sz="1400">
              <a:solidFill>
                <a:srgbClr val="FFFFFF"/>
              </a:solidFill>
              <a:latin typeface="Franklin Gothic Book" panose="020B0503020102020204" pitchFamily="34" charset="0"/>
            </a:endParaRPr>
          </a:p>
        </p:txBody>
      </p:sp>
      <p:sp>
        <p:nvSpPr>
          <p:cNvPr id="62577" name="Rectangle 2"/>
          <p:cNvSpPr txBox="1">
            <a:spLocks/>
          </p:cNvSpPr>
          <p:nvPr/>
        </p:nvSpPr>
        <p:spPr bwMode="auto">
          <a:xfrm>
            <a:off x="1939925" y="381001"/>
            <a:ext cx="80962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n-US" sz="3600" b="1" dirty="0">
                <a:solidFill>
                  <a:srgbClr val="000000"/>
                </a:solidFill>
                <a:latin typeface="Gotham"/>
              </a:rPr>
              <a:t>Best Global Brands 2024</a:t>
            </a:r>
          </a:p>
        </p:txBody>
      </p:sp>
      <p:sp>
        <p:nvSpPr>
          <p:cNvPr id="62579" name="Footer Placeholder 1"/>
          <p:cNvSpPr txBox="1">
            <a:spLocks/>
          </p:cNvSpPr>
          <p:nvPr/>
        </p:nvSpPr>
        <p:spPr bwMode="auto">
          <a:xfrm>
            <a:off x="4888523" y="6329249"/>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dirty="0">
                <a:solidFill>
                  <a:schemeClr val="tx2"/>
                </a:solidFill>
              </a:rPr>
              <a:t>Source: Interbrand.com 2025</a:t>
            </a:r>
          </a:p>
        </p:txBody>
      </p:sp>
      <p:pic>
        <p:nvPicPr>
          <p:cNvPr id="5" name="Picture 4">
            <a:extLst>
              <a:ext uri="{FF2B5EF4-FFF2-40B4-BE49-F238E27FC236}">
                <a16:creationId xmlns:a16="http://schemas.microsoft.com/office/drawing/2014/main" id="{A1A55107-6752-9ED4-A0F5-C9B147846E20}"/>
              </a:ext>
            </a:extLst>
          </p:cNvPr>
          <p:cNvPicPr>
            <a:picLocks noChangeAspect="1"/>
          </p:cNvPicPr>
          <p:nvPr/>
        </p:nvPicPr>
        <p:blipFill>
          <a:blip r:embed="rId2"/>
          <a:stretch>
            <a:fillRect/>
          </a:stretch>
        </p:blipFill>
        <p:spPr>
          <a:xfrm>
            <a:off x="98474" y="1425463"/>
            <a:ext cx="11995052" cy="4822937"/>
          </a:xfrm>
          <a:prstGeom prst="rect">
            <a:avLst/>
          </a:prstGeom>
        </p:spPr>
      </p:pic>
    </p:spTree>
    <p:extLst>
      <p:ext uri="{BB962C8B-B14F-4D97-AF65-F5344CB8AC3E}">
        <p14:creationId xmlns:p14="http://schemas.microsoft.com/office/powerpoint/2010/main" val="428262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21444"/>
            <a:ext cx="7749916" cy="960438"/>
          </a:xfrm>
        </p:spPr>
        <p:txBody>
          <a:bodyPr>
            <a:normAutofit/>
          </a:bodyPr>
          <a:lstStyle/>
          <a:p>
            <a:pPr algn="ctr" eaLnBrk="1" hangingPunct="1"/>
            <a:r>
              <a:rPr lang="en-US" sz="3600" dirty="0">
                <a:latin typeface="Trebuchet MS" pitchFamily="34" charset="0"/>
              </a:rPr>
              <a:t>Ownership (Rights)</a:t>
            </a:r>
          </a:p>
        </p:txBody>
      </p:sp>
      <p:sp>
        <p:nvSpPr>
          <p:cNvPr id="11269" name="Rectangle 3"/>
          <p:cNvSpPr>
            <a:spLocks noGrp="1" noChangeArrowheads="1"/>
          </p:cNvSpPr>
          <p:nvPr>
            <p:ph idx="1"/>
          </p:nvPr>
        </p:nvSpPr>
        <p:spPr>
          <a:xfrm>
            <a:off x="1717380" y="1156833"/>
            <a:ext cx="9865436" cy="5166518"/>
          </a:xfrm>
        </p:spPr>
        <p:txBody>
          <a:bodyPr/>
          <a:lstStyle/>
          <a:p>
            <a:pPr eaLnBrk="1" hangingPunct="1">
              <a:lnSpc>
                <a:spcPct val="90000"/>
              </a:lnSpc>
              <a:buFontTx/>
              <a:buNone/>
            </a:pPr>
            <a:r>
              <a:rPr lang="en-US" dirty="0">
                <a:latin typeface="Trebuchet MS" pitchFamily="34" charset="0"/>
              </a:rPr>
              <a:t>Exclusive Rights</a:t>
            </a:r>
          </a:p>
          <a:p>
            <a:pPr eaLnBrk="1" hangingPunct="1">
              <a:lnSpc>
                <a:spcPct val="90000"/>
              </a:lnSpc>
              <a:buFontTx/>
              <a:buNone/>
            </a:pPr>
            <a:r>
              <a:rPr lang="en-US" dirty="0">
                <a:latin typeface="Trebuchet MS" pitchFamily="34" charset="0"/>
              </a:rPr>
              <a:t>Recognized by Law</a:t>
            </a:r>
          </a:p>
          <a:p>
            <a:pPr eaLnBrk="1" hangingPunct="1">
              <a:lnSpc>
                <a:spcPct val="90000"/>
              </a:lnSpc>
              <a:buFontTx/>
              <a:buNone/>
            </a:pPr>
            <a:r>
              <a:rPr lang="en-US" dirty="0">
                <a:latin typeface="Trebuchet MS" pitchFamily="34" charset="0"/>
              </a:rPr>
              <a:t>Subject to Certain Restrictions </a:t>
            </a:r>
          </a:p>
          <a:p>
            <a:pPr eaLnBrk="1" hangingPunct="1">
              <a:lnSpc>
                <a:spcPct val="90000"/>
              </a:lnSpc>
              <a:buFontTx/>
              <a:buNone/>
            </a:pPr>
            <a:endParaRPr lang="en-US" dirty="0"/>
          </a:p>
          <a:p>
            <a:pPr algn="ctr" eaLnBrk="1" hangingPunct="1">
              <a:lnSpc>
                <a:spcPct val="90000"/>
              </a:lnSpc>
              <a:buFontTx/>
              <a:buNone/>
            </a:pPr>
            <a:r>
              <a:rPr lang="en-US" sz="2800" dirty="0">
                <a:latin typeface="Trebuchet MS" pitchFamily="34" charset="0"/>
              </a:rPr>
              <a:t>	</a:t>
            </a:r>
            <a:r>
              <a:rPr lang="en-US" dirty="0">
                <a:latin typeface="Trebuchet MS" pitchFamily="34" charset="0"/>
              </a:rPr>
              <a:t>Enjoy           Occupy</a:t>
            </a:r>
          </a:p>
          <a:p>
            <a:pPr algn="ctr" eaLnBrk="1" hangingPunct="1">
              <a:lnSpc>
                <a:spcPct val="90000"/>
              </a:lnSpc>
              <a:buFontTx/>
              <a:buNone/>
            </a:pPr>
            <a:r>
              <a:rPr lang="en-US" dirty="0">
                <a:latin typeface="Trebuchet MS" pitchFamily="34" charset="0"/>
              </a:rPr>
              <a:t>Possess         Rent</a:t>
            </a:r>
          </a:p>
          <a:p>
            <a:pPr algn="ctr" eaLnBrk="1" hangingPunct="1">
              <a:lnSpc>
                <a:spcPct val="90000"/>
              </a:lnSpc>
              <a:buFontTx/>
              <a:buNone/>
            </a:pPr>
            <a:r>
              <a:rPr lang="en-US" dirty="0">
                <a:latin typeface="Trebuchet MS" pitchFamily="34" charset="0"/>
              </a:rPr>
              <a:t>Sell           Use </a:t>
            </a:r>
          </a:p>
          <a:p>
            <a:pPr algn="ctr" eaLnBrk="1" hangingPunct="1">
              <a:lnSpc>
                <a:spcPct val="90000"/>
              </a:lnSpc>
              <a:buFontTx/>
              <a:buNone/>
            </a:pPr>
            <a:r>
              <a:rPr lang="en-US" dirty="0">
                <a:latin typeface="Trebuchet MS" pitchFamily="34" charset="0"/>
              </a:rPr>
              <a:t>			Give away     Destroy</a:t>
            </a:r>
          </a:p>
          <a:p>
            <a:pPr eaLnBrk="1" hangingPunct="1">
              <a:lnSpc>
                <a:spcPct val="90000"/>
              </a:lnSpc>
            </a:pPr>
            <a:endParaRPr lang="en-US" dirty="0"/>
          </a:p>
          <a:p>
            <a:pPr eaLnBrk="1" hangingPunct="1">
              <a:lnSpc>
                <a:spcPct val="90000"/>
              </a:lnSpc>
              <a:buFontTx/>
              <a:buNone/>
            </a:pPr>
            <a:endParaRPr lang="en-US" u="sng" dirty="0"/>
          </a:p>
        </p:txBody>
      </p:sp>
      <p:sp>
        <p:nvSpPr>
          <p:cNvPr id="11267"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r>
              <a:rPr lang="en-US" dirty="0"/>
              <a:t>rahulipr@hotmail.com</a:t>
            </a:r>
          </a:p>
        </p:txBody>
      </p:sp>
      <p:sp>
        <p:nvSpPr>
          <p:cNvPr id="4" name="Slide Number Placeholder 3"/>
          <p:cNvSpPr>
            <a:spLocks noGrp="1"/>
          </p:cNvSpPr>
          <p:nvPr>
            <p:ph type="sldNum" sz="quarter" idx="12"/>
          </p:nvPr>
        </p:nvSpPr>
        <p:spPr/>
        <p:txBody>
          <a:bodyPr/>
          <a:lstStyle/>
          <a:p>
            <a:pPr>
              <a:defRPr/>
            </a:pPr>
            <a:fld id="{DA029752-892C-4CF8-9014-F0CBC9903F7E}" type="slidenum">
              <a:rPr lang="en-US"/>
              <a:pPr>
                <a:defRPr/>
              </a:pPr>
              <a:t>4</a:t>
            </a:fld>
            <a:endParaRPr lang="en-US" dirty="0"/>
          </a:p>
        </p:txBody>
      </p:sp>
      <p:pic>
        <p:nvPicPr>
          <p:cNvPr id="11270" name="Picture 6" descr="ANd9GcTYBCgia4RXanr6rvYBTeciwV-AJPkf6l9g20P0BG8cFtNWA5BZWUvdp_ZM"/>
          <p:cNvPicPr>
            <a:picLocks noChangeAspect="1" noChangeArrowheads="1"/>
          </p:cNvPicPr>
          <p:nvPr/>
        </p:nvPicPr>
        <p:blipFill>
          <a:blip r:embed="rId2"/>
          <a:srcRect/>
          <a:stretch>
            <a:fillRect/>
          </a:stretch>
        </p:blipFill>
        <p:spPr bwMode="auto">
          <a:xfrm>
            <a:off x="9114020" y="3958399"/>
            <a:ext cx="3092908" cy="2899601"/>
          </a:xfrm>
          <a:prstGeom prst="rect">
            <a:avLst/>
          </a:prstGeom>
          <a:noFill/>
          <a:ln w="9525">
            <a:noFill/>
            <a:miter lim="800000"/>
            <a:headEnd/>
            <a:tailEnd/>
          </a:ln>
        </p:spPr>
      </p:pic>
      <p:pic>
        <p:nvPicPr>
          <p:cNvPr id="11271" name="Picture 8" descr="CLX020109_084_1_0-de-22259277"/>
          <p:cNvPicPr>
            <a:picLocks noChangeAspect="1" noChangeArrowheads="1"/>
          </p:cNvPicPr>
          <p:nvPr/>
        </p:nvPicPr>
        <p:blipFill>
          <a:blip r:embed="rId3"/>
          <a:srcRect/>
          <a:stretch>
            <a:fillRect/>
          </a:stretch>
        </p:blipFill>
        <p:spPr bwMode="auto">
          <a:xfrm>
            <a:off x="0" y="3625850"/>
            <a:ext cx="3556000" cy="3232150"/>
          </a:xfrm>
          <a:prstGeom prst="rect">
            <a:avLst/>
          </a:prstGeom>
          <a:noFill/>
          <a:ln w="9525">
            <a:noFill/>
            <a:miter lim="800000"/>
            <a:headEnd/>
            <a:tailEnd/>
          </a:ln>
        </p:spPr>
      </p:pic>
      <p:pic>
        <p:nvPicPr>
          <p:cNvPr id="153602" name="Picture 2" descr="Image result for property"/>
          <p:cNvPicPr>
            <a:picLocks noChangeAspect="1" noChangeArrowheads="1"/>
          </p:cNvPicPr>
          <p:nvPr/>
        </p:nvPicPr>
        <p:blipFill>
          <a:blip r:embed="rId4"/>
          <a:srcRect/>
          <a:stretch>
            <a:fillRect/>
          </a:stretch>
        </p:blipFill>
        <p:spPr bwMode="auto">
          <a:xfrm>
            <a:off x="7841472" y="1"/>
            <a:ext cx="4350528" cy="289310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8D412-BDFE-28B3-644C-2D70A9813467}"/>
              </a:ext>
            </a:extLst>
          </p:cNvPr>
          <p:cNvSpPr txBox="1"/>
          <p:nvPr/>
        </p:nvSpPr>
        <p:spPr>
          <a:xfrm>
            <a:off x="1909688" y="197340"/>
            <a:ext cx="9780563" cy="1200329"/>
          </a:xfrm>
          <a:prstGeom prst="rect">
            <a:avLst/>
          </a:prstGeom>
          <a:noFill/>
        </p:spPr>
        <p:txBody>
          <a:bodyPr wrap="square">
            <a:spAutoFit/>
          </a:bodyPr>
          <a:lstStyle/>
          <a:p>
            <a:pPr algn="ctr"/>
            <a:r>
              <a:rPr lang="en-US" sz="3600" b="1" i="0" dirty="0">
                <a:solidFill>
                  <a:srgbClr val="0F2741"/>
                </a:solidFill>
                <a:effectLst/>
                <a:latin typeface="Open Sans" panose="020B0606030504020204" pitchFamily="34" charset="0"/>
              </a:rPr>
              <a:t>Most valuable brands in India in 2024, </a:t>
            </a:r>
          </a:p>
          <a:p>
            <a:pPr algn="ctr"/>
            <a:r>
              <a:rPr lang="en-US" sz="3600" b="1" i="0" dirty="0">
                <a:solidFill>
                  <a:srgbClr val="0F2741"/>
                </a:solidFill>
                <a:effectLst/>
                <a:latin typeface="Open Sans" panose="020B0606030504020204" pitchFamily="34" charset="0"/>
              </a:rPr>
              <a:t>by brand value (in billion U.S. dollars)</a:t>
            </a:r>
            <a:endParaRPr lang="en-US" sz="3600" dirty="0"/>
          </a:p>
        </p:txBody>
      </p:sp>
      <p:pic>
        <p:nvPicPr>
          <p:cNvPr id="5" name="Picture 4">
            <a:extLst>
              <a:ext uri="{FF2B5EF4-FFF2-40B4-BE49-F238E27FC236}">
                <a16:creationId xmlns:a16="http://schemas.microsoft.com/office/drawing/2014/main" id="{D7E5AFB5-7496-B687-DA96-DF82E10082C8}"/>
              </a:ext>
            </a:extLst>
          </p:cNvPr>
          <p:cNvPicPr>
            <a:picLocks noChangeAspect="1"/>
          </p:cNvPicPr>
          <p:nvPr/>
        </p:nvPicPr>
        <p:blipFill>
          <a:blip r:embed="rId2"/>
          <a:stretch>
            <a:fillRect/>
          </a:stretch>
        </p:blipFill>
        <p:spPr>
          <a:xfrm>
            <a:off x="2622617" y="1397669"/>
            <a:ext cx="8354703" cy="5262991"/>
          </a:xfrm>
          <a:prstGeom prst="rect">
            <a:avLst/>
          </a:prstGeom>
        </p:spPr>
      </p:pic>
    </p:spTree>
    <p:extLst>
      <p:ext uri="{BB962C8B-B14F-4D97-AF65-F5344CB8AC3E}">
        <p14:creationId xmlns:p14="http://schemas.microsoft.com/office/powerpoint/2010/main" val="1035704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a:solidFill>
                  <a:schemeClr val="tx2"/>
                </a:solidFill>
              </a:rPr>
              <a:t>rahulipr@hotmail.com</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D2309F3-4828-4AA0-8673-968999DC42E4}" type="slidenum">
              <a:rPr lang="en-US" altLang="en-US" sz="1400">
                <a:solidFill>
                  <a:srgbClr val="FFFFFF"/>
                </a:solidFill>
                <a:latin typeface="Franklin Gothic Book" panose="020B0503020102020204" pitchFamily="34" charset="0"/>
              </a:rPr>
              <a:pPr eaLnBrk="1" hangingPunct="1"/>
              <a:t>41</a:t>
            </a:fld>
            <a:endParaRPr lang="en-US" altLang="en-US" sz="1400">
              <a:solidFill>
                <a:srgbClr val="FFFFFF"/>
              </a:solidFill>
              <a:latin typeface="Franklin Gothic Book" panose="020B0503020102020204" pitchFamily="34" charset="0"/>
            </a:endParaRPr>
          </a:p>
        </p:txBody>
      </p:sp>
      <p:sp>
        <p:nvSpPr>
          <p:cNvPr id="66564" name="Rectangle 2"/>
          <p:cNvSpPr>
            <a:spLocks noGrp="1"/>
          </p:cNvSpPr>
          <p:nvPr>
            <p:ph type="title" idx="4294967295"/>
          </p:nvPr>
        </p:nvSpPr>
        <p:spPr>
          <a:xfrm>
            <a:off x="2835713" y="57324"/>
            <a:ext cx="7206018" cy="694077"/>
          </a:xfrm>
        </p:spPr>
        <p:txBody>
          <a:bodyPr vert="horz" lIns="91440" tIns="45720" rIns="91440" bIns="45720" rtlCol="0" anchor="ctr">
            <a:normAutofit/>
          </a:bodyPr>
          <a:lstStyle/>
          <a:p>
            <a:pPr eaLnBrk="1" hangingPunct="1"/>
            <a:r>
              <a:rPr lang="en-US" altLang="en-US" sz="3600" dirty="0"/>
              <a:t>Copyright- Trade Dress Protection</a:t>
            </a:r>
          </a:p>
        </p:txBody>
      </p:sp>
      <p:pic>
        <p:nvPicPr>
          <p:cNvPr id="66565" name="Picture 5" descr="Odonil Block Rose"/>
          <p:cNvPicPr>
            <a:picLocks noChangeAspect="1" noChangeArrowheads="1"/>
          </p:cNvPicPr>
          <p:nvPr/>
        </p:nvPicPr>
        <p:blipFill>
          <a:blip r:embed="rId2">
            <a:extLst>
              <a:ext uri="{28A0092B-C50C-407E-A947-70E740481C1C}">
                <a14:useLocalDpi xmlns:a14="http://schemas.microsoft.com/office/drawing/2010/main" val="0"/>
              </a:ext>
            </a:extLst>
          </a:blip>
          <a:srcRect l="8725" t="7648" r="4773" b="5968"/>
          <a:stretch>
            <a:fillRect/>
          </a:stretch>
        </p:blipFill>
        <p:spPr bwMode="auto">
          <a:xfrm>
            <a:off x="5161694" y="4772376"/>
            <a:ext cx="2436324" cy="208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4" descr="tropicana-packaging-300x2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760" y="907146"/>
            <a:ext cx="4926723" cy="306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8" descr="Dairy-Milk_mbakn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550" y="3123073"/>
            <a:ext cx="3484563"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10" descr="Parle+G+231G"/>
          <p:cNvPicPr>
            <a:picLocks noChangeAspect="1" noChangeArrowheads="1"/>
          </p:cNvPicPr>
          <p:nvPr/>
        </p:nvPicPr>
        <p:blipFill>
          <a:blip r:embed="rId5">
            <a:extLst>
              <a:ext uri="{28A0092B-C50C-407E-A947-70E740481C1C}">
                <a14:useLocalDpi xmlns:a14="http://schemas.microsoft.com/office/drawing/2010/main" val="0"/>
              </a:ext>
            </a:extLst>
          </a:blip>
          <a:srcRect l="3946" t="10435" r="5499" b="10899"/>
          <a:stretch>
            <a:fillRect/>
          </a:stretch>
        </p:blipFill>
        <p:spPr bwMode="auto">
          <a:xfrm>
            <a:off x="111138" y="3025158"/>
            <a:ext cx="3746622"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0" descr="http://2.bp.blogspot.com/-exAMJbI-I7w/TplyaK7w6jI/AAAAAAAAA4M/4UsBq4Z5g5s/s320/iodex-01.jpg"/>
          <p:cNvPicPr>
            <a:picLocks noChangeAspect="1" noChangeArrowheads="1"/>
          </p:cNvPicPr>
          <p:nvPr/>
        </p:nvPicPr>
        <p:blipFill>
          <a:blip r:embed="rId6">
            <a:extLst>
              <a:ext uri="{28A0092B-C50C-407E-A947-70E740481C1C}">
                <a14:useLocalDpi xmlns:a14="http://schemas.microsoft.com/office/drawing/2010/main" val="0"/>
              </a:ext>
            </a:extLst>
          </a:blip>
          <a:srcRect l="14467" t="4440" r="12746" b="5196"/>
          <a:stretch>
            <a:fillRect/>
          </a:stretch>
        </p:blipFill>
        <p:spPr bwMode="auto">
          <a:xfrm>
            <a:off x="10058400" y="9526"/>
            <a:ext cx="2100713" cy="29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2" descr="http://2.bp.blogspot.com/-FdLTjU5AbQ0/TbEWjg8VeEI/AAAAAAAABUM/GoIJ76tJVjI/s1600/vaseline1.jpg"/>
          <p:cNvPicPr>
            <a:picLocks noChangeAspect="1" noChangeArrowheads="1"/>
          </p:cNvPicPr>
          <p:nvPr/>
        </p:nvPicPr>
        <p:blipFill>
          <a:blip r:embed="rId7">
            <a:extLst>
              <a:ext uri="{28A0092B-C50C-407E-A947-70E740481C1C}">
                <a14:useLocalDpi xmlns:a14="http://schemas.microsoft.com/office/drawing/2010/main" val="0"/>
              </a:ext>
            </a:extLst>
          </a:blip>
          <a:srcRect l="11226" t="15631" r="11053" b="5782"/>
          <a:stretch>
            <a:fillRect/>
          </a:stretch>
        </p:blipFill>
        <p:spPr bwMode="auto">
          <a:xfrm>
            <a:off x="0" y="9525"/>
            <a:ext cx="2911547" cy="238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4" descr="http://www.internationaldrugmart.com/drug-images/big/Multi_Vitamins_Revital_(Daily%20Health%20Supplement)_Ranbaxy-01.jpg"/>
          <p:cNvPicPr>
            <a:picLocks noChangeAspect="1" noChangeArrowheads="1"/>
          </p:cNvPicPr>
          <p:nvPr/>
        </p:nvPicPr>
        <p:blipFill>
          <a:blip r:embed="rId8">
            <a:extLst>
              <a:ext uri="{28A0092B-C50C-407E-A947-70E740481C1C}">
                <a14:useLocalDpi xmlns:a14="http://schemas.microsoft.com/office/drawing/2010/main" val="0"/>
              </a:ext>
            </a:extLst>
          </a:blip>
          <a:srcRect t="5971" b="7701"/>
          <a:stretch>
            <a:fillRect/>
          </a:stretch>
        </p:blipFill>
        <p:spPr bwMode="auto">
          <a:xfrm>
            <a:off x="240519" y="4722813"/>
            <a:ext cx="42037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6" descr="http://www.emporiumonnet.co.uk/img/moov-pain-reliever.gif"/>
          <p:cNvPicPr>
            <a:picLocks noChangeAspect="1" noChangeArrowheads="1"/>
          </p:cNvPicPr>
          <p:nvPr/>
        </p:nvPicPr>
        <p:blipFill>
          <a:blip r:embed="rId9">
            <a:extLst>
              <a:ext uri="{28A0092B-C50C-407E-A947-70E740481C1C}">
                <a14:useLocalDpi xmlns:a14="http://schemas.microsoft.com/office/drawing/2010/main" val="0"/>
              </a:ext>
            </a:extLst>
          </a:blip>
          <a:srcRect l="3851" t="18684" r="4309" b="30156"/>
          <a:stretch>
            <a:fillRect/>
          </a:stretch>
        </p:blipFill>
        <p:spPr bwMode="auto">
          <a:xfrm>
            <a:off x="7891463" y="4792663"/>
            <a:ext cx="430053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478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85" y="222250"/>
            <a:ext cx="11525249" cy="644853"/>
          </a:xfrm>
          <a:solidFill>
            <a:schemeClr val="accent6">
              <a:lumMod val="40000"/>
              <a:lumOff val="60000"/>
            </a:schemeClr>
          </a:solidFill>
          <a:ln w="12700">
            <a:solidFill>
              <a:schemeClr val="bg2"/>
            </a:solidFill>
          </a:ln>
        </p:spPr>
        <p:txBody>
          <a:bodyPr>
            <a:normAutofit fontScale="90000"/>
          </a:bodyPr>
          <a:lstStyle/>
          <a:p>
            <a:pPr algn="ctr" eaLnBrk="1" fontAlgn="auto" hangingPunct="1">
              <a:spcAft>
                <a:spcPts val="0"/>
              </a:spcAft>
              <a:defRPr/>
            </a:pPr>
            <a:r>
              <a:rPr lang="en-US" b="1" dirty="0">
                <a:solidFill>
                  <a:schemeClr val="tx1">
                    <a:lumMod val="95000"/>
                    <a:lumOff val="5000"/>
                  </a:schemeClr>
                </a:solidFill>
              </a:rPr>
              <a:t>Administrative set up  </a:t>
            </a:r>
            <a:endParaRPr lang="en-IN" b="1" dirty="0">
              <a:solidFill>
                <a:schemeClr val="tx1">
                  <a:lumMod val="95000"/>
                  <a:lumOff val="5000"/>
                </a:schemeClr>
              </a:solidFill>
            </a:endParaRPr>
          </a:p>
        </p:txBody>
      </p:sp>
      <p:graphicFrame>
        <p:nvGraphicFramePr>
          <p:cNvPr id="3" name="Diagram 2">
            <a:extLst>
              <a:ext uri="{FF2B5EF4-FFF2-40B4-BE49-F238E27FC236}">
                <a16:creationId xmlns:a16="http://schemas.microsoft.com/office/drawing/2014/main" id="{A1672781-E5B0-B1BD-5920-4EC3A496EE8B}"/>
              </a:ext>
            </a:extLst>
          </p:cNvPr>
          <p:cNvGraphicFramePr/>
          <p:nvPr>
            <p:extLst>
              <p:ext uri="{D42A27DB-BD31-4B8C-83A1-F6EECF244321}">
                <p14:modId xmlns:p14="http://schemas.microsoft.com/office/powerpoint/2010/main" val="1766690860"/>
              </p:ext>
            </p:extLst>
          </p:nvPr>
        </p:nvGraphicFramePr>
        <p:xfrm>
          <a:off x="751058" y="1226200"/>
          <a:ext cx="11440942" cy="50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D337861-F778-3EC8-3D57-6ECC50D96103}"/>
              </a:ext>
            </a:extLst>
          </p:cNvPr>
          <p:cNvSpPr/>
          <p:nvPr/>
        </p:nvSpPr>
        <p:spPr>
          <a:xfrm>
            <a:off x="1816100" y="584201"/>
            <a:ext cx="698500" cy="54863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34D3FFBA-3A35-30F0-0F27-F88D659E9950}"/>
              </a:ext>
            </a:extLst>
          </p:cNvPr>
          <p:cNvSpPr>
            <a:spLocks noGrp="1"/>
          </p:cNvSpPr>
          <p:nvPr>
            <p:ph type="sldNum" sz="quarter" idx="12"/>
          </p:nvPr>
        </p:nvSpPr>
        <p:spPr/>
        <p:txBody>
          <a:bodyPr/>
          <a:lstStyle/>
          <a:p>
            <a:fld id="{1E64A89D-A153-4C0A-9443-F35E94E54608}" type="slidenum">
              <a:rPr lang="en-US" altLang="en-US"/>
              <a:pPr/>
              <a:t>43</a:t>
            </a:fld>
            <a:endParaRPr lang="en-US" altLang="en-US"/>
          </a:p>
        </p:txBody>
      </p:sp>
      <p:sp>
        <p:nvSpPr>
          <p:cNvPr id="409602" name="Text Box 2">
            <a:extLst>
              <a:ext uri="{FF2B5EF4-FFF2-40B4-BE49-F238E27FC236}">
                <a16:creationId xmlns:a16="http://schemas.microsoft.com/office/drawing/2014/main" id="{9E5B40AE-ABE9-71ED-B897-82593C7FDCC8}"/>
              </a:ext>
            </a:extLst>
          </p:cNvPr>
          <p:cNvSpPr txBox="1">
            <a:spLocks noChangeArrowheads="1"/>
          </p:cNvSpPr>
          <p:nvPr/>
        </p:nvSpPr>
        <p:spPr bwMode="auto">
          <a:xfrm>
            <a:off x="1816100" y="846138"/>
            <a:ext cx="685800" cy="507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sz="2800" b="1" dirty="0">
                <a:solidFill>
                  <a:srgbClr val="FF0000"/>
                </a:solidFill>
                <a:latin typeface="Arial" panose="020B0604020202020204" pitchFamily="34" charset="0"/>
              </a:rPr>
              <a:t>J</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U</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R</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I</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S</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D</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I</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C</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T</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I</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O</a:t>
            </a:r>
          </a:p>
          <a:p>
            <a:pPr algn="ctr" eaLnBrk="1" hangingPunct="1">
              <a:lnSpc>
                <a:spcPct val="50000"/>
              </a:lnSpc>
              <a:spcBef>
                <a:spcPct val="50000"/>
              </a:spcBef>
            </a:pPr>
            <a:r>
              <a:rPr lang="en-US" altLang="en-US" sz="2800" b="1" dirty="0">
                <a:solidFill>
                  <a:srgbClr val="FF0000"/>
                </a:solidFill>
                <a:latin typeface="Arial" panose="020B0604020202020204" pitchFamily="34" charset="0"/>
              </a:rPr>
              <a:t>N</a:t>
            </a:r>
          </a:p>
        </p:txBody>
      </p:sp>
      <p:sp>
        <p:nvSpPr>
          <p:cNvPr id="409603" name="Line 3">
            <a:extLst>
              <a:ext uri="{FF2B5EF4-FFF2-40B4-BE49-F238E27FC236}">
                <a16:creationId xmlns:a16="http://schemas.microsoft.com/office/drawing/2014/main" id="{9826871F-DD12-AC1F-5479-C1F4BBAE64F3}"/>
              </a:ext>
            </a:extLst>
          </p:cNvPr>
          <p:cNvSpPr>
            <a:spLocks noChangeShapeType="1"/>
          </p:cNvSpPr>
          <p:nvPr/>
        </p:nvSpPr>
        <p:spPr bwMode="auto">
          <a:xfrm>
            <a:off x="2552700" y="33528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04" name="Line 4">
            <a:extLst>
              <a:ext uri="{FF2B5EF4-FFF2-40B4-BE49-F238E27FC236}">
                <a16:creationId xmlns:a16="http://schemas.microsoft.com/office/drawing/2014/main" id="{13E4E2AA-93C2-EAD9-6FD0-2D46BCF41155}"/>
              </a:ext>
            </a:extLst>
          </p:cNvPr>
          <p:cNvSpPr>
            <a:spLocks noChangeShapeType="1"/>
          </p:cNvSpPr>
          <p:nvPr/>
        </p:nvSpPr>
        <p:spPr bwMode="auto">
          <a:xfrm>
            <a:off x="2857500" y="762000"/>
            <a:ext cx="0" cy="548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05" name="Line 5">
            <a:extLst>
              <a:ext uri="{FF2B5EF4-FFF2-40B4-BE49-F238E27FC236}">
                <a16:creationId xmlns:a16="http://schemas.microsoft.com/office/drawing/2014/main" id="{D4381C3A-0518-37ED-CDF6-29169DF34101}"/>
              </a:ext>
            </a:extLst>
          </p:cNvPr>
          <p:cNvSpPr>
            <a:spLocks noChangeShapeType="1"/>
          </p:cNvSpPr>
          <p:nvPr/>
        </p:nvSpPr>
        <p:spPr bwMode="auto">
          <a:xfrm>
            <a:off x="2857500" y="7620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06" name="Line 6">
            <a:extLst>
              <a:ext uri="{FF2B5EF4-FFF2-40B4-BE49-F238E27FC236}">
                <a16:creationId xmlns:a16="http://schemas.microsoft.com/office/drawing/2014/main" id="{82EDDA03-6B91-E9D0-94A7-B8CB9C4D1196}"/>
              </a:ext>
            </a:extLst>
          </p:cNvPr>
          <p:cNvSpPr>
            <a:spLocks noChangeShapeType="1"/>
          </p:cNvSpPr>
          <p:nvPr/>
        </p:nvSpPr>
        <p:spPr bwMode="auto">
          <a:xfrm>
            <a:off x="2857500" y="20574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07" name="Line 7">
            <a:extLst>
              <a:ext uri="{FF2B5EF4-FFF2-40B4-BE49-F238E27FC236}">
                <a16:creationId xmlns:a16="http://schemas.microsoft.com/office/drawing/2014/main" id="{56CEB39E-EB00-15AF-0D10-9D11603B1CF9}"/>
              </a:ext>
            </a:extLst>
          </p:cNvPr>
          <p:cNvSpPr>
            <a:spLocks noChangeShapeType="1"/>
          </p:cNvSpPr>
          <p:nvPr/>
        </p:nvSpPr>
        <p:spPr bwMode="auto">
          <a:xfrm>
            <a:off x="2857500" y="62484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08" name="Line 8">
            <a:extLst>
              <a:ext uri="{FF2B5EF4-FFF2-40B4-BE49-F238E27FC236}">
                <a16:creationId xmlns:a16="http://schemas.microsoft.com/office/drawing/2014/main" id="{CBBED4AA-00C1-B820-6CE4-35D5797E23EB}"/>
              </a:ext>
            </a:extLst>
          </p:cNvPr>
          <p:cNvSpPr>
            <a:spLocks noChangeShapeType="1"/>
          </p:cNvSpPr>
          <p:nvPr/>
        </p:nvSpPr>
        <p:spPr bwMode="auto">
          <a:xfrm>
            <a:off x="2857500" y="47244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09" name="Text Box 9">
            <a:extLst>
              <a:ext uri="{FF2B5EF4-FFF2-40B4-BE49-F238E27FC236}">
                <a16:creationId xmlns:a16="http://schemas.microsoft.com/office/drawing/2014/main" id="{284720BE-AE4B-F2CE-251D-404E201B1748}"/>
              </a:ext>
            </a:extLst>
          </p:cNvPr>
          <p:cNvSpPr txBox="1">
            <a:spLocks noChangeArrowheads="1"/>
          </p:cNvSpPr>
          <p:nvPr/>
        </p:nvSpPr>
        <p:spPr bwMode="auto">
          <a:xfrm>
            <a:off x="3429000" y="584201"/>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solidFill>
                  <a:srgbClr val="0000FF"/>
                </a:solidFill>
                <a:latin typeface="Arial" panose="020B0604020202020204" pitchFamily="34" charset="0"/>
              </a:rPr>
              <a:t>Mumbai</a:t>
            </a:r>
            <a:r>
              <a:rPr lang="en-US" altLang="en-US">
                <a:solidFill>
                  <a:srgbClr val="0000FF"/>
                </a:solidFill>
                <a:latin typeface="Arial" panose="020B0604020202020204" pitchFamily="34" charset="0"/>
              </a:rPr>
              <a:t> Trade mark Registry</a:t>
            </a:r>
          </a:p>
        </p:txBody>
      </p:sp>
      <p:sp>
        <p:nvSpPr>
          <p:cNvPr id="409610" name="Text Box 10">
            <a:extLst>
              <a:ext uri="{FF2B5EF4-FFF2-40B4-BE49-F238E27FC236}">
                <a16:creationId xmlns:a16="http://schemas.microsoft.com/office/drawing/2014/main" id="{D4A99D17-43F8-6A81-6990-F18A83134567}"/>
              </a:ext>
            </a:extLst>
          </p:cNvPr>
          <p:cNvSpPr txBox="1">
            <a:spLocks noChangeArrowheads="1"/>
          </p:cNvSpPr>
          <p:nvPr/>
        </p:nvSpPr>
        <p:spPr bwMode="auto">
          <a:xfrm>
            <a:off x="3403600" y="1866901"/>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solidFill>
                  <a:srgbClr val="0000FF"/>
                </a:solidFill>
                <a:latin typeface="Arial" panose="020B0604020202020204" pitchFamily="34" charset="0"/>
              </a:rPr>
              <a:t>Ahmedabad </a:t>
            </a:r>
            <a:r>
              <a:rPr lang="en-US" altLang="en-US">
                <a:solidFill>
                  <a:srgbClr val="0000FF"/>
                </a:solidFill>
                <a:latin typeface="Arial" panose="020B0604020202020204" pitchFamily="34" charset="0"/>
              </a:rPr>
              <a:t>Trade mark Registry</a:t>
            </a:r>
          </a:p>
        </p:txBody>
      </p:sp>
      <p:sp>
        <p:nvSpPr>
          <p:cNvPr id="409611" name="Text Box 11">
            <a:extLst>
              <a:ext uri="{FF2B5EF4-FFF2-40B4-BE49-F238E27FC236}">
                <a16:creationId xmlns:a16="http://schemas.microsoft.com/office/drawing/2014/main" id="{6C675161-A6F8-432A-8A23-971FAD637700}"/>
              </a:ext>
            </a:extLst>
          </p:cNvPr>
          <p:cNvSpPr txBox="1">
            <a:spLocks noChangeArrowheads="1"/>
          </p:cNvSpPr>
          <p:nvPr/>
        </p:nvSpPr>
        <p:spPr bwMode="auto">
          <a:xfrm>
            <a:off x="3479800" y="3162301"/>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solidFill>
                  <a:srgbClr val="0000FF"/>
                </a:solidFill>
                <a:latin typeface="Arial" panose="020B0604020202020204" pitchFamily="34" charset="0"/>
              </a:rPr>
              <a:t>Chennai</a:t>
            </a:r>
            <a:r>
              <a:rPr lang="en-US" altLang="en-US">
                <a:solidFill>
                  <a:srgbClr val="0000FF"/>
                </a:solidFill>
                <a:latin typeface="Arial" panose="020B0604020202020204" pitchFamily="34" charset="0"/>
              </a:rPr>
              <a:t> Trade mark Registry</a:t>
            </a:r>
          </a:p>
        </p:txBody>
      </p:sp>
      <p:sp>
        <p:nvSpPr>
          <p:cNvPr id="409612" name="Text Box 12">
            <a:extLst>
              <a:ext uri="{FF2B5EF4-FFF2-40B4-BE49-F238E27FC236}">
                <a16:creationId xmlns:a16="http://schemas.microsoft.com/office/drawing/2014/main" id="{29990B52-1526-25C8-D3C7-22B2F79EF347}"/>
              </a:ext>
            </a:extLst>
          </p:cNvPr>
          <p:cNvSpPr txBox="1">
            <a:spLocks noChangeArrowheads="1"/>
          </p:cNvSpPr>
          <p:nvPr/>
        </p:nvSpPr>
        <p:spPr bwMode="auto">
          <a:xfrm>
            <a:off x="3403600" y="4535488"/>
            <a:ext cx="342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solidFill>
                  <a:srgbClr val="0000FF"/>
                </a:solidFill>
                <a:latin typeface="Arial" panose="020B0604020202020204" pitchFamily="34" charset="0"/>
              </a:rPr>
              <a:t>Kolkata</a:t>
            </a:r>
            <a:r>
              <a:rPr lang="en-US" altLang="en-US">
                <a:solidFill>
                  <a:srgbClr val="0000FF"/>
                </a:solidFill>
                <a:latin typeface="Arial" panose="020B0604020202020204" pitchFamily="34" charset="0"/>
              </a:rPr>
              <a:t> Trade mark Registry</a:t>
            </a:r>
          </a:p>
        </p:txBody>
      </p:sp>
      <p:sp>
        <p:nvSpPr>
          <p:cNvPr id="409613" name="Text Box 13">
            <a:extLst>
              <a:ext uri="{FF2B5EF4-FFF2-40B4-BE49-F238E27FC236}">
                <a16:creationId xmlns:a16="http://schemas.microsoft.com/office/drawing/2014/main" id="{B665894D-D7AD-8A42-FB35-7B5F9AE3937B}"/>
              </a:ext>
            </a:extLst>
          </p:cNvPr>
          <p:cNvSpPr txBox="1">
            <a:spLocks noChangeArrowheads="1"/>
          </p:cNvSpPr>
          <p:nvPr/>
        </p:nvSpPr>
        <p:spPr bwMode="auto">
          <a:xfrm>
            <a:off x="3378200" y="6072188"/>
            <a:ext cx="342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solidFill>
                  <a:srgbClr val="0000FF"/>
                </a:solidFill>
                <a:latin typeface="Arial" panose="020B0604020202020204" pitchFamily="34" charset="0"/>
              </a:rPr>
              <a:t> Delhi Trade</a:t>
            </a:r>
            <a:r>
              <a:rPr lang="en-US" altLang="en-US">
                <a:solidFill>
                  <a:srgbClr val="0000FF"/>
                </a:solidFill>
                <a:latin typeface="Arial" panose="020B0604020202020204" pitchFamily="34" charset="0"/>
              </a:rPr>
              <a:t> mark Registry</a:t>
            </a:r>
          </a:p>
        </p:txBody>
      </p:sp>
      <p:sp>
        <p:nvSpPr>
          <p:cNvPr id="409614" name="Line 14">
            <a:extLst>
              <a:ext uri="{FF2B5EF4-FFF2-40B4-BE49-F238E27FC236}">
                <a16:creationId xmlns:a16="http://schemas.microsoft.com/office/drawing/2014/main" id="{7E2948F7-1E7E-748C-E1D3-D83D7B703EC1}"/>
              </a:ext>
            </a:extLst>
          </p:cNvPr>
          <p:cNvSpPr>
            <a:spLocks noChangeShapeType="1"/>
          </p:cNvSpPr>
          <p:nvPr/>
        </p:nvSpPr>
        <p:spPr bwMode="auto">
          <a:xfrm>
            <a:off x="7010400" y="33528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15" name="Line 15">
            <a:extLst>
              <a:ext uri="{FF2B5EF4-FFF2-40B4-BE49-F238E27FC236}">
                <a16:creationId xmlns:a16="http://schemas.microsoft.com/office/drawing/2014/main" id="{D2F44300-01FF-1741-6043-F1ACD24A980D}"/>
              </a:ext>
            </a:extLst>
          </p:cNvPr>
          <p:cNvSpPr>
            <a:spLocks noChangeShapeType="1"/>
          </p:cNvSpPr>
          <p:nvPr/>
        </p:nvSpPr>
        <p:spPr bwMode="auto">
          <a:xfrm>
            <a:off x="7073900" y="7366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16" name="Line 16">
            <a:extLst>
              <a:ext uri="{FF2B5EF4-FFF2-40B4-BE49-F238E27FC236}">
                <a16:creationId xmlns:a16="http://schemas.microsoft.com/office/drawing/2014/main" id="{471C4038-FEE1-27AC-C813-6A7E52A90869}"/>
              </a:ext>
            </a:extLst>
          </p:cNvPr>
          <p:cNvSpPr>
            <a:spLocks noChangeShapeType="1"/>
          </p:cNvSpPr>
          <p:nvPr/>
        </p:nvSpPr>
        <p:spPr bwMode="auto">
          <a:xfrm>
            <a:off x="7086600" y="20574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17" name="Line 17">
            <a:extLst>
              <a:ext uri="{FF2B5EF4-FFF2-40B4-BE49-F238E27FC236}">
                <a16:creationId xmlns:a16="http://schemas.microsoft.com/office/drawing/2014/main" id="{ADD33AB8-7D0F-DB8F-CD09-2545D84C1D3C}"/>
              </a:ext>
            </a:extLst>
          </p:cNvPr>
          <p:cNvSpPr>
            <a:spLocks noChangeShapeType="1"/>
          </p:cNvSpPr>
          <p:nvPr/>
        </p:nvSpPr>
        <p:spPr bwMode="auto">
          <a:xfrm>
            <a:off x="7073900" y="62484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18" name="Line 18">
            <a:extLst>
              <a:ext uri="{FF2B5EF4-FFF2-40B4-BE49-F238E27FC236}">
                <a16:creationId xmlns:a16="http://schemas.microsoft.com/office/drawing/2014/main" id="{DD622B15-B866-BB5F-DB19-2B0F37A56A19}"/>
              </a:ext>
            </a:extLst>
          </p:cNvPr>
          <p:cNvSpPr>
            <a:spLocks noChangeShapeType="1"/>
          </p:cNvSpPr>
          <p:nvPr/>
        </p:nvSpPr>
        <p:spPr bwMode="auto">
          <a:xfrm>
            <a:off x="7086600" y="47244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19" name="Text Box 19">
            <a:extLst>
              <a:ext uri="{FF2B5EF4-FFF2-40B4-BE49-F238E27FC236}">
                <a16:creationId xmlns:a16="http://schemas.microsoft.com/office/drawing/2014/main" id="{29874D65-2516-C9BE-EDC3-A32C689EE388}"/>
              </a:ext>
            </a:extLst>
          </p:cNvPr>
          <p:cNvSpPr txBox="1">
            <a:spLocks noChangeArrowheads="1"/>
          </p:cNvSpPr>
          <p:nvPr/>
        </p:nvSpPr>
        <p:spPr bwMode="auto">
          <a:xfrm>
            <a:off x="7721600" y="342900"/>
            <a:ext cx="2133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a:solidFill>
                  <a:srgbClr val="990000"/>
                </a:solidFill>
                <a:latin typeface="Arial" panose="020B0604020202020204" pitchFamily="34" charset="0"/>
              </a:rPr>
              <a:t>Maharashtra, Madhya Pradesh &amp; Goa</a:t>
            </a:r>
          </a:p>
        </p:txBody>
      </p:sp>
      <p:sp>
        <p:nvSpPr>
          <p:cNvPr id="409620" name="Text Box 20">
            <a:extLst>
              <a:ext uri="{FF2B5EF4-FFF2-40B4-BE49-F238E27FC236}">
                <a16:creationId xmlns:a16="http://schemas.microsoft.com/office/drawing/2014/main" id="{29782100-EBAC-7DC4-F1CA-0618DD533130}"/>
              </a:ext>
            </a:extLst>
          </p:cNvPr>
          <p:cNvSpPr txBox="1">
            <a:spLocks noChangeArrowheads="1"/>
          </p:cNvSpPr>
          <p:nvPr/>
        </p:nvSpPr>
        <p:spPr bwMode="auto">
          <a:xfrm>
            <a:off x="7772400" y="1470026"/>
            <a:ext cx="2362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a:solidFill>
                  <a:srgbClr val="990000"/>
                </a:solidFill>
                <a:latin typeface="Arial" panose="020B0604020202020204" pitchFamily="34" charset="0"/>
              </a:rPr>
              <a:t>Gujarat, Rajasthan &amp; the Union Territories of Daman, Diu, Dadra &amp; Nagar Haveli</a:t>
            </a:r>
          </a:p>
        </p:txBody>
      </p:sp>
      <p:sp>
        <p:nvSpPr>
          <p:cNvPr id="409621" name="Text Box 21">
            <a:extLst>
              <a:ext uri="{FF2B5EF4-FFF2-40B4-BE49-F238E27FC236}">
                <a16:creationId xmlns:a16="http://schemas.microsoft.com/office/drawing/2014/main" id="{DEC73548-0B81-9525-A582-EA5F6662435E}"/>
              </a:ext>
            </a:extLst>
          </p:cNvPr>
          <p:cNvSpPr txBox="1">
            <a:spLocks noChangeArrowheads="1"/>
          </p:cNvSpPr>
          <p:nvPr/>
        </p:nvSpPr>
        <p:spPr bwMode="auto">
          <a:xfrm>
            <a:off x="7772400" y="2667001"/>
            <a:ext cx="2514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a:solidFill>
                  <a:srgbClr val="990000"/>
                </a:solidFill>
                <a:latin typeface="Arial" panose="020B0604020202020204" pitchFamily="34" charset="0"/>
              </a:rPr>
              <a:t>Andhra Pradesh, Kerala, Tamil Nadu, Karnataka, Pandichery &amp; Lakshadweep</a:t>
            </a:r>
          </a:p>
        </p:txBody>
      </p:sp>
      <p:sp>
        <p:nvSpPr>
          <p:cNvPr id="409622" name="Text Box 22">
            <a:extLst>
              <a:ext uri="{FF2B5EF4-FFF2-40B4-BE49-F238E27FC236}">
                <a16:creationId xmlns:a16="http://schemas.microsoft.com/office/drawing/2014/main" id="{DBA9EFEF-5438-B04B-58E9-6A3E53766754}"/>
              </a:ext>
            </a:extLst>
          </p:cNvPr>
          <p:cNvSpPr txBox="1">
            <a:spLocks noChangeArrowheads="1"/>
          </p:cNvSpPr>
          <p:nvPr/>
        </p:nvSpPr>
        <p:spPr bwMode="auto">
          <a:xfrm>
            <a:off x="7772400" y="3848100"/>
            <a:ext cx="2438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a:solidFill>
                  <a:srgbClr val="990000"/>
                </a:solidFill>
                <a:latin typeface="Arial" panose="020B0604020202020204" pitchFamily="34" charset="0"/>
              </a:rPr>
              <a:t>Arunachal Pradesh, Assam, Bihar, orissa, West Bengal, Manipur, Mizoram, Meghalaya, Sikkim, Tripura, Nagaland, Andaman &amp; Nikobor</a:t>
            </a:r>
          </a:p>
        </p:txBody>
      </p:sp>
      <p:sp>
        <p:nvSpPr>
          <p:cNvPr id="409623" name="Text Box 23">
            <a:extLst>
              <a:ext uri="{FF2B5EF4-FFF2-40B4-BE49-F238E27FC236}">
                <a16:creationId xmlns:a16="http://schemas.microsoft.com/office/drawing/2014/main" id="{24AD80C3-A403-C1D0-E8E8-A375066392FD}"/>
              </a:ext>
            </a:extLst>
          </p:cNvPr>
          <p:cNvSpPr txBox="1">
            <a:spLocks noChangeArrowheads="1"/>
          </p:cNvSpPr>
          <p:nvPr/>
        </p:nvSpPr>
        <p:spPr bwMode="auto">
          <a:xfrm>
            <a:off x="7772400" y="5689601"/>
            <a:ext cx="2362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a:solidFill>
                  <a:srgbClr val="990000"/>
                </a:solidFill>
                <a:latin typeface="Arial" panose="020B0604020202020204" pitchFamily="34" charset="0"/>
              </a:rPr>
              <a:t>Jammu &amp; Kashmir, Punjab, Haryana, U.P., Himachal Pradesh, Delhi &amp; Chandigarh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1542616" y="1066799"/>
            <a:ext cx="1052242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spcBef>
                <a:spcPts val="600"/>
              </a:spcBef>
              <a:buClr>
                <a:schemeClr val="accent1"/>
              </a:buClr>
              <a:buSzPct val="80000"/>
            </a:pPr>
            <a:r>
              <a:rPr lang="en-US" altLang="en-US" dirty="0">
                <a:latin typeface="Sitka Banner Semibold" pitchFamily="2" charset="0"/>
              </a:rPr>
              <a:t> </a:t>
            </a:r>
            <a:r>
              <a:rPr lang="en-US" altLang="en-US" sz="2800" dirty="0">
                <a:latin typeface="Sitka Banner Semibold" pitchFamily="2" charset="0"/>
              </a:rPr>
              <a:t>if it is a word it should be easy to speak, spell and remember.</a:t>
            </a:r>
          </a:p>
          <a:p>
            <a:pPr algn="ctr" eaLnBrk="1" hangingPunct="1">
              <a:lnSpc>
                <a:spcPct val="80000"/>
              </a:lnSpc>
              <a:spcBef>
                <a:spcPts val="600"/>
              </a:spcBef>
              <a:buClr>
                <a:schemeClr val="accent1"/>
              </a:buClr>
              <a:buSzPct val="80000"/>
            </a:pPr>
            <a:r>
              <a:rPr lang="en-US" altLang="en-US" sz="3600" b="1" dirty="0">
                <a:solidFill>
                  <a:srgbClr val="FF0000"/>
                </a:solidFill>
                <a:latin typeface="Sitka Banner Semibold" pitchFamily="2" charset="0"/>
              </a:rPr>
              <a:t>SONY, TATA, BATA</a:t>
            </a:r>
          </a:p>
          <a:p>
            <a:pPr eaLnBrk="1" hangingPunct="1">
              <a:lnSpc>
                <a:spcPct val="80000"/>
              </a:lnSpc>
              <a:spcBef>
                <a:spcPts val="600"/>
              </a:spcBef>
              <a:buClr>
                <a:schemeClr val="accent1"/>
              </a:buClr>
              <a:buSzPct val="80000"/>
            </a:pPr>
            <a:endParaRPr lang="en-US" altLang="en-US" dirty="0">
              <a:latin typeface="Sitka Banner Semibold" pitchFamily="2" charset="0"/>
            </a:endParaRPr>
          </a:p>
          <a:p>
            <a:pPr algn="ctr" eaLnBrk="1" hangingPunct="1">
              <a:lnSpc>
                <a:spcPct val="80000"/>
              </a:lnSpc>
              <a:spcBef>
                <a:spcPts val="600"/>
              </a:spcBef>
              <a:buClr>
                <a:schemeClr val="accent1"/>
              </a:buClr>
              <a:buSzPct val="80000"/>
            </a:pPr>
            <a:r>
              <a:rPr lang="en-US" altLang="en-US" sz="2800" dirty="0">
                <a:latin typeface="Sitka Banner Semibold" pitchFamily="2" charset="0"/>
              </a:rPr>
              <a:t>The best Trade marks are invented words or coined</a:t>
            </a:r>
          </a:p>
          <a:p>
            <a:pPr algn="ctr" eaLnBrk="1" hangingPunct="1">
              <a:lnSpc>
                <a:spcPct val="80000"/>
              </a:lnSpc>
              <a:spcBef>
                <a:spcPts val="600"/>
              </a:spcBef>
              <a:buClr>
                <a:schemeClr val="accent1"/>
              </a:buClr>
              <a:buSzPct val="80000"/>
            </a:pPr>
            <a:r>
              <a:rPr lang="en-US" altLang="en-US" sz="3600" b="1" dirty="0">
                <a:solidFill>
                  <a:srgbClr val="FF0000"/>
                </a:solidFill>
                <a:latin typeface="Sitka Banner Semibold" pitchFamily="2" charset="0"/>
              </a:rPr>
              <a:t>KODAK, DALDA</a:t>
            </a:r>
          </a:p>
          <a:p>
            <a:pPr algn="ctr" eaLnBrk="1" hangingPunct="1">
              <a:lnSpc>
                <a:spcPct val="80000"/>
              </a:lnSpc>
              <a:spcBef>
                <a:spcPts val="600"/>
              </a:spcBef>
              <a:buClr>
                <a:schemeClr val="accent1"/>
              </a:buClr>
              <a:buSzPct val="80000"/>
            </a:pPr>
            <a:endParaRPr lang="en-US" altLang="en-US" sz="2800" dirty="0">
              <a:latin typeface="Sitka Banner Semibold" pitchFamily="2" charset="0"/>
            </a:endParaRPr>
          </a:p>
          <a:p>
            <a:pPr algn="ctr" eaLnBrk="1" hangingPunct="1">
              <a:lnSpc>
                <a:spcPct val="80000"/>
              </a:lnSpc>
              <a:spcBef>
                <a:spcPts val="600"/>
              </a:spcBef>
              <a:buClr>
                <a:schemeClr val="accent1"/>
              </a:buClr>
              <a:buSzPct val="80000"/>
            </a:pPr>
            <a:r>
              <a:rPr lang="en-US" altLang="en-US" sz="2800" dirty="0">
                <a:latin typeface="Sitka Banner Semibold" pitchFamily="2" charset="0"/>
              </a:rPr>
              <a:t>Mark should not be Geographical name</a:t>
            </a:r>
          </a:p>
          <a:p>
            <a:pPr algn="ctr" eaLnBrk="1" hangingPunct="1">
              <a:lnSpc>
                <a:spcPct val="80000"/>
              </a:lnSpc>
              <a:spcBef>
                <a:spcPts val="600"/>
              </a:spcBef>
              <a:buClr>
                <a:schemeClr val="accent1"/>
              </a:buClr>
              <a:buSzPct val="80000"/>
            </a:pPr>
            <a:r>
              <a:rPr lang="en-US" altLang="en-US" sz="3600" b="1" dirty="0">
                <a:solidFill>
                  <a:srgbClr val="FF0000"/>
                </a:solidFill>
                <a:latin typeface="Sitka Banner Semibold" pitchFamily="2" charset="0"/>
              </a:rPr>
              <a:t>LUDHIANA STEEL, CHANDIGARH SALT</a:t>
            </a:r>
          </a:p>
          <a:p>
            <a:pPr eaLnBrk="1" hangingPunct="1">
              <a:lnSpc>
                <a:spcPct val="80000"/>
              </a:lnSpc>
              <a:spcBef>
                <a:spcPts val="600"/>
              </a:spcBef>
              <a:buClr>
                <a:schemeClr val="accent1"/>
              </a:buClr>
              <a:buSzPct val="80000"/>
            </a:pPr>
            <a:endParaRPr lang="en-US" altLang="en-US" dirty="0">
              <a:latin typeface="Sitka Banner Semibold" pitchFamily="2" charset="0"/>
            </a:endParaRPr>
          </a:p>
          <a:p>
            <a:pPr eaLnBrk="1" hangingPunct="1">
              <a:lnSpc>
                <a:spcPct val="80000"/>
              </a:lnSpc>
              <a:spcBef>
                <a:spcPts val="600"/>
              </a:spcBef>
              <a:buClr>
                <a:schemeClr val="accent1"/>
              </a:buClr>
              <a:buSzPct val="80000"/>
            </a:pPr>
            <a:r>
              <a:rPr lang="en-US" altLang="en-US" sz="2800" dirty="0">
                <a:latin typeface="Sitka Banner Semibold" pitchFamily="2" charset="0"/>
              </a:rPr>
              <a:t>Avoid adopting word describing  the quality of goods/ services</a:t>
            </a:r>
          </a:p>
          <a:p>
            <a:pPr algn="ctr" eaLnBrk="1" hangingPunct="1">
              <a:lnSpc>
                <a:spcPct val="80000"/>
              </a:lnSpc>
              <a:spcBef>
                <a:spcPts val="600"/>
              </a:spcBef>
              <a:buClr>
                <a:schemeClr val="accent1"/>
              </a:buClr>
              <a:buSzPct val="80000"/>
            </a:pPr>
            <a:r>
              <a:rPr lang="en-US" altLang="en-US" sz="3600" b="1" dirty="0">
                <a:solidFill>
                  <a:srgbClr val="FF0000"/>
                </a:solidFill>
                <a:latin typeface="Sitka Banner Semibold" pitchFamily="2" charset="0"/>
              </a:rPr>
              <a:t>BEST, PERFECT, SUPER, QUALITY</a:t>
            </a:r>
          </a:p>
        </p:txBody>
      </p:sp>
      <p:sp>
        <p:nvSpPr>
          <p:cNvPr id="47107" name="Rectangle 2"/>
          <p:cNvSpPr>
            <a:spLocks noChangeArrowheads="1"/>
          </p:cNvSpPr>
          <p:nvPr/>
        </p:nvSpPr>
        <p:spPr bwMode="auto">
          <a:xfrm>
            <a:off x="2133600" y="152401"/>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000" dirty="0">
                <a:solidFill>
                  <a:srgbClr val="572314"/>
                </a:solidFill>
                <a:latin typeface="Sitka Banner Semibold" pitchFamily="2" charset="0"/>
              </a:rPr>
              <a:t>How to select a Trade Mark</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CCEE71D-BDFF-45EC-B374-B240FBC23B90}" type="slidenum">
              <a:rPr lang="en-US" altLang="en-US" sz="1400">
                <a:solidFill>
                  <a:srgbClr val="FFFFFF"/>
                </a:solidFill>
                <a:latin typeface="Franklin Gothic Book" panose="020B0503020102020204" pitchFamily="34" charset="0"/>
              </a:rPr>
              <a:pPr eaLnBrk="1" hangingPunct="1"/>
              <a:t>44</a:t>
            </a:fld>
            <a:endParaRPr lang="en-US"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141399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157" r="36457" b="11421"/>
          <a:stretch/>
        </p:blipFill>
        <p:spPr>
          <a:xfrm>
            <a:off x="1181686" y="0"/>
            <a:ext cx="8783162" cy="6682154"/>
          </a:xfrm>
          <a:prstGeom prst="rect">
            <a:avLst/>
          </a:prstGeom>
        </p:spPr>
      </p:pic>
    </p:spTree>
    <p:extLst>
      <p:ext uri="{BB962C8B-B14F-4D97-AF65-F5344CB8AC3E}">
        <p14:creationId xmlns:p14="http://schemas.microsoft.com/office/powerpoint/2010/main" val="2437387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3CD6A2-F4F0-DBF6-E2C6-558E215A0116}"/>
              </a:ext>
            </a:extLst>
          </p:cNvPr>
          <p:cNvSpPr txBox="1"/>
          <p:nvPr/>
        </p:nvSpPr>
        <p:spPr>
          <a:xfrm>
            <a:off x="2345787" y="335838"/>
            <a:ext cx="7754816" cy="646331"/>
          </a:xfrm>
          <a:prstGeom prst="rect">
            <a:avLst/>
          </a:prstGeom>
          <a:noFill/>
        </p:spPr>
        <p:txBody>
          <a:bodyPr wrap="square">
            <a:spAutoFit/>
          </a:bodyPr>
          <a:lstStyle/>
          <a:p>
            <a:r>
              <a:rPr lang="en-US" altLang="ar-SA" sz="3600" b="1" dirty="0">
                <a:solidFill>
                  <a:srgbClr val="0000FF"/>
                </a:solidFill>
                <a:latin typeface="Sitka Banner Semibold" pitchFamily="2" charset="0"/>
              </a:rPr>
              <a:t>Protecting at Home and Abroad</a:t>
            </a:r>
            <a:endParaRPr lang="en-US" sz="3600" dirty="0">
              <a:latin typeface="Sitka Banner Semibold" pitchFamily="2" charset="0"/>
            </a:endParaRPr>
          </a:p>
        </p:txBody>
      </p:sp>
      <p:sp>
        <p:nvSpPr>
          <p:cNvPr id="5" name="TextBox 4">
            <a:extLst>
              <a:ext uri="{FF2B5EF4-FFF2-40B4-BE49-F238E27FC236}">
                <a16:creationId xmlns:a16="http://schemas.microsoft.com/office/drawing/2014/main" id="{014C8C90-D8F9-3D04-C032-75D98761FB03}"/>
              </a:ext>
            </a:extLst>
          </p:cNvPr>
          <p:cNvSpPr txBox="1"/>
          <p:nvPr/>
        </p:nvSpPr>
        <p:spPr>
          <a:xfrm>
            <a:off x="2300066" y="1259162"/>
            <a:ext cx="9527345" cy="4660250"/>
          </a:xfrm>
          <a:prstGeom prst="rect">
            <a:avLst/>
          </a:prstGeom>
          <a:noFill/>
        </p:spPr>
        <p:txBody>
          <a:bodyPr wrap="square">
            <a:spAutoFit/>
          </a:bodyPr>
          <a:lstStyle/>
          <a:p>
            <a:pPr>
              <a:lnSpc>
                <a:spcPct val="80000"/>
              </a:lnSpc>
              <a:spcAft>
                <a:spcPts val="1800"/>
              </a:spcAft>
            </a:pPr>
            <a:r>
              <a:rPr lang="en-US" altLang="ar-SA" sz="2800" b="1" dirty="0">
                <a:latin typeface="Sitka Banner Semibold" pitchFamily="2" charset="0"/>
              </a:rPr>
              <a:t>The national route</a:t>
            </a:r>
          </a:p>
          <a:p>
            <a:pPr lvl="1">
              <a:lnSpc>
                <a:spcPct val="80000"/>
              </a:lnSpc>
              <a:spcAft>
                <a:spcPts val="1800"/>
              </a:spcAft>
            </a:pPr>
            <a:r>
              <a:rPr lang="en-US" altLang="ar-SA" sz="2400" b="1" dirty="0">
                <a:latin typeface="Sitka Banner Semibold" pitchFamily="2" charset="0"/>
              </a:rPr>
              <a:t>Each country where you seek protection</a:t>
            </a:r>
          </a:p>
          <a:p>
            <a:pPr>
              <a:lnSpc>
                <a:spcPct val="80000"/>
              </a:lnSpc>
              <a:spcAft>
                <a:spcPts val="1800"/>
              </a:spcAft>
            </a:pPr>
            <a:r>
              <a:rPr lang="en-US" altLang="ar-SA" sz="2800" b="1" dirty="0">
                <a:latin typeface="Sitka Banner Semibold" pitchFamily="2" charset="0"/>
              </a:rPr>
              <a:t>The regional route</a:t>
            </a:r>
          </a:p>
          <a:p>
            <a:pPr lvl="1">
              <a:lnSpc>
                <a:spcPct val="80000"/>
              </a:lnSpc>
              <a:spcAft>
                <a:spcPts val="1800"/>
              </a:spcAft>
            </a:pPr>
            <a:r>
              <a:rPr lang="en-US" altLang="ar-SA" sz="2400" b="1" dirty="0">
                <a:latin typeface="Sitka Banner Semibold" pitchFamily="2" charset="0"/>
              </a:rPr>
              <a:t>Countries members of a regional trademark system: African Regional Industrial Property Office; Benelux TM office; Office for Harmonization of the Internal Market of the EU; </a:t>
            </a:r>
            <a:r>
              <a:rPr lang="en-US" altLang="ar-SA" sz="2400" b="1" dirty="0" err="1">
                <a:latin typeface="Sitka Banner Semibold" pitchFamily="2" charset="0"/>
              </a:rPr>
              <a:t>Organisation</a:t>
            </a:r>
            <a:r>
              <a:rPr lang="en-US" altLang="ar-SA" sz="2400" b="1" dirty="0">
                <a:latin typeface="Sitka Banner Semibold" pitchFamily="2" charset="0"/>
              </a:rPr>
              <a:t> </a:t>
            </a:r>
            <a:r>
              <a:rPr lang="en-US" altLang="ar-SA" sz="2400" b="1" dirty="0" err="1">
                <a:latin typeface="Sitka Banner Semibold" pitchFamily="2" charset="0"/>
              </a:rPr>
              <a:t>Africaine</a:t>
            </a:r>
            <a:r>
              <a:rPr lang="en-US" altLang="ar-SA" sz="2400" b="1" dirty="0">
                <a:latin typeface="Sitka Banner Semibold" pitchFamily="2" charset="0"/>
              </a:rPr>
              <a:t> de la </a:t>
            </a:r>
            <a:r>
              <a:rPr lang="en-US" altLang="ar-SA" sz="2400" b="1" dirty="0" err="1">
                <a:latin typeface="Sitka Banner Semibold" pitchFamily="2" charset="0"/>
              </a:rPr>
              <a:t>Propriété</a:t>
            </a:r>
            <a:r>
              <a:rPr lang="en-US" altLang="ar-SA" sz="2400" b="1" dirty="0">
                <a:latin typeface="Sitka Banner Semibold" pitchFamily="2" charset="0"/>
              </a:rPr>
              <a:t> </a:t>
            </a:r>
            <a:r>
              <a:rPr lang="en-US" altLang="ar-SA" sz="2400" b="1" dirty="0" err="1">
                <a:latin typeface="Sitka Banner Semibold" pitchFamily="2" charset="0"/>
              </a:rPr>
              <a:t>Intellectuelle</a:t>
            </a:r>
            <a:r>
              <a:rPr lang="en-US" altLang="ar-SA" sz="2400" b="1" dirty="0">
                <a:latin typeface="Sitka Banner Semibold" pitchFamily="2" charset="0"/>
              </a:rPr>
              <a:t>  </a:t>
            </a:r>
          </a:p>
          <a:p>
            <a:pPr>
              <a:lnSpc>
                <a:spcPct val="80000"/>
              </a:lnSpc>
              <a:spcAft>
                <a:spcPts val="1800"/>
              </a:spcAft>
            </a:pPr>
            <a:r>
              <a:rPr lang="en-US" altLang="ar-SA" sz="2800" b="1" dirty="0">
                <a:latin typeface="Sitka Banner Semibold" pitchFamily="2" charset="0"/>
              </a:rPr>
              <a:t>The international route</a:t>
            </a:r>
          </a:p>
          <a:p>
            <a:pPr lvl="1" algn="just">
              <a:lnSpc>
                <a:spcPct val="80000"/>
              </a:lnSpc>
              <a:spcAft>
                <a:spcPts val="1800"/>
              </a:spcAft>
            </a:pPr>
            <a:r>
              <a:rPr lang="en-US" altLang="ar-SA" sz="2400" b="1" dirty="0">
                <a:latin typeface="Sitka Banner Semibold" pitchFamily="2" charset="0"/>
              </a:rPr>
              <a:t>The Madrid Union currently has 115 members, covering 131 countries. These members represent more than 80% of world trade, with potential for expansion as membership grows.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A8C7DD4-30F7-CD03-A184-C2A5C88C42B0}"/>
              </a:ext>
            </a:extLst>
          </p:cNvPr>
          <p:cNvGraphicFramePr/>
          <p:nvPr>
            <p:extLst>
              <p:ext uri="{D42A27DB-BD31-4B8C-83A1-F6EECF244321}">
                <p14:modId xmlns:p14="http://schemas.microsoft.com/office/powerpoint/2010/main" val="2716549759"/>
              </p:ext>
            </p:extLst>
          </p:nvPr>
        </p:nvGraphicFramePr>
        <p:xfrm>
          <a:off x="378605" y="441375"/>
          <a:ext cx="1080521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2021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D8A0-C946-DB97-7D20-985204888CA6}"/>
              </a:ext>
            </a:extLst>
          </p:cNvPr>
          <p:cNvSpPr>
            <a:spLocks noGrp="1"/>
          </p:cNvSpPr>
          <p:nvPr>
            <p:ph type="title"/>
          </p:nvPr>
        </p:nvSpPr>
        <p:spPr>
          <a:xfrm>
            <a:off x="1484310" y="205153"/>
            <a:ext cx="10018713" cy="692834"/>
          </a:xfrm>
        </p:spPr>
        <p:txBody>
          <a:bodyPr>
            <a:normAutofit fontScale="90000"/>
          </a:bodyPr>
          <a:lstStyle/>
          <a:p>
            <a:r>
              <a:rPr lang="en-US" dirty="0"/>
              <a:t>Benefits of Madrid System</a:t>
            </a:r>
          </a:p>
        </p:txBody>
      </p:sp>
      <p:sp>
        <p:nvSpPr>
          <p:cNvPr id="3" name="Content Placeholder 2">
            <a:extLst>
              <a:ext uri="{FF2B5EF4-FFF2-40B4-BE49-F238E27FC236}">
                <a16:creationId xmlns:a16="http://schemas.microsoft.com/office/drawing/2014/main" id="{120D409F-7E9F-376A-2CC6-AC03FB13B456}"/>
              </a:ext>
            </a:extLst>
          </p:cNvPr>
          <p:cNvSpPr>
            <a:spLocks noGrp="1"/>
          </p:cNvSpPr>
          <p:nvPr>
            <p:ph idx="1"/>
          </p:nvPr>
        </p:nvSpPr>
        <p:spPr>
          <a:xfrm>
            <a:off x="1484310" y="1199270"/>
            <a:ext cx="10515432" cy="5214426"/>
          </a:xfrm>
        </p:spPr>
        <p:txBody>
          <a:bodyPr>
            <a:noAutofit/>
          </a:bodyPr>
          <a:lstStyle/>
          <a:p>
            <a:pPr marL="0" marR="0">
              <a:lnSpc>
                <a:spcPct val="115000"/>
              </a:lnSpc>
              <a:spcAft>
                <a:spcPts val="800"/>
              </a:spcAft>
              <a:buNone/>
            </a:pPr>
            <a:r>
              <a:rPr lang="en-US" sz="2000" kern="100" dirty="0">
                <a:effectLst/>
                <a:latin typeface="Sitka Banner Semibold" pitchFamily="2" charset="0"/>
                <a:ea typeface="Calibri" panose="020F0502020204030204" pitchFamily="34" charset="0"/>
                <a:cs typeface="Times New Roman" panose="02020603050405020304" pitchFamily="18" charset="0"/>
              </a:rPr>
              <a:t>Key aspects of  the Madrid Protocol:</a:t>
            </a:r>
          </a:p>
          <a:p>
            <a:pPr marL="342900" marR="0" lvl="0" indent="-342900" algn="just">
              <a:lnSpc>
                <a:spcPct val="115000"/>
              </a:lnSpc>
              <a:spcAft>
                <a:spcPts val="800"/>
              </a:spcAft>
              <a:buSzPts val="1000"/>
              <a:buFont typeface="Symbol" panose="05050102010706020507" pitchFamily="18" charset="2"/>
              <a:buChar char=""/>
              <a:tabLst>
                <a:tab pos="457200" algn="l"/>
              </a:tabLst>
            </a:pPr>
            <a:r>
              <a:rPr lang="en-US" sz="2000" b="1" kern="100" dirty="0">
                <a:effectLst/>
                <a:highlight>
                  <a:srgbClr val="FFFF00"/>
                </a:highlight>
                <a:latin typeface="Sitka Banner Semibold" pitchFamily="2" charset="0"/>
                <a:ea typeface="Calibri" panose="020F0502020204030204" pitchFamily="34" charset="0"/>
                <a:cs typeface="Times New Roman" panose="02020603050405020304" pitchFamily="18" charset="0"/>
              </a:rPr>
              <a:t>Simplified Trademark Registration:</a:t>
            </a:r>
            <a:r>
              <a:rPr lang="en-US" sz="2000" b="1" kern="100" dirty="0">
                <a:effectLst/>
                <a:latin typeface="Sitka Banner Semibold" pitchFamily="2" charset="0"/>
                <a:ea typeface="Calibri" panose="020F0502020204030204" pitchFamily="34" charset="0"/>
                <a:cs typeface="Times New Roman" panose="02020603050405020304" pitchFamily="18" charset="0"/>
              </a:rPr>
              <a:t> </a:t>
            </a:r>
            <a:r>
              <a:rPr lang="en-US" sz="2000" kern="100" dirty="0">
                <a:effectLst/>
                <a:latin typeface="Sitka Banner Semibold" pitchFamily="2" charset="0"/>
                <a:ea typeface="Calibri" panose="020F0502020204030204" pitchFamily="34" charset="0"/>
                <a:cs typeface="Times New Roman" panose="02020603050405020304" pitchFamily="18" charset="0"/>
              </a:rPr>
              <a:t>Indian businesses can now register their trademarks in multiple countries through a single application, making the process more cost-effective and less time-consuming. </a:t>
            </a:r>
          </a:p>
          <a:p>
            <a:pPr marL="342900" marR="0" lvl="0" indent="-342900" algn="just">
              <a:lnSpc>
                <a:spcPct val="115000"/>
              </a:lnSpc>
              <a:spcAft>
                <a:spcPts val="800"/>
              </a:spcAft>
              <a:buSzPts val="1000"/>
              <a:buFont typeface="Symbol" panose="05050102010706020507" pitchFamily="18" charset="2"/>
              <a:buChar char=""/>
              <a:tabLst>
                <a:tab pos="457200" algn="l"/>
              </a:tabLst>
            </a:pPr>
            <a:r>
              <a:rPr lang="en-US" sz="2000" b="1" kern="100" dirty="0">
                <a:effectLst/>
                <a:highlight>
                  <a:srgbClr val="FFFF00"/>
                </a:highlight>
                <a:latin typeface="Sitka Banner Semibold" pitchFamily="2" charset="0"/>
                <a:ea typeface="Calibri" panose="020F0502020204030204" pitchFamily="34" charset="0"/>
                <a:cs typeface="Times New Roman" panose="02020603050405020304" pitchFamily="18" charset="0"/>
              </a:rPr>
              <a:t>Centralized Management: </a:t>
            </a:r>
            <a:r>
              <a:rPr lang="en-US" sz="2000" kern="100" dirty="0">
                <a:effectLst/>
                <a:latin typeface="Sitka Banner Semibold" pitchFamily="2" charset="0"/>
                <a:ea typeface="Calibri" panose="020F0502020204030204" pitchFamily="34" charset="0"/>
                <a:cs typeface="Times New Roman" panose="02020603050405020304" pitchFamily="18" charset="0"/>
              </a:rPr>
              <a:t>The Madrid system provides a centralized platform for managing trademark applications, renewals, and other changes, further simplifying the process. </a:t>
            </a:r>
          </a:p>
          <a:p>
            <a:pPr marL="342900" marR="0" lvl="0" indent="-342900" algn="just">
              <a:lnSpc>
                <a:spcPct val="115000"/>
              </a:lnSpc>
              <a:spcAft>
                <a:spcPts val="800"/>
              </a:spcAft>
              <a:buSzPts val="1000"/>
              <a:buFont typeface="Symbol" panose="05050102010706020507" pitchFamily="18" charset="2"/>
              <a:buChar char=""/>
              <a:tabLst>
                <a:tab pos="457200" algn="l"/>
              </a:tabLst>
            </a:pPr>
            <a:r>
              <a:rPr lang="en-US" sz="2000" b="1" kern="100" dirty="0">
                <a:effectLst/>
                <a:highlight>
                  <a:srgbClr val="FFFF00"/>
                </a:highlight>
                <a:latin typeface="Sitka Banner Semibold" pitchFamily="2" charset="0"/>
                <a:ea typeface="Calibri" panose="020F0502020204030204" pitchFamily="34" charset="0"/>
                <a:cs typeface="Times New Roman" panose="02020603050405020304" pitchFamily="18" charset="0"/>
              </a:rPr>
              <a:t>Increased Global Reach:</a:t>
            </a:r>
            <a:r>
              <a:rPr lang="en-US" sz="2000" b="1" kern="100" dirty="0">
                <a:effectLst/>
                <a:latin typeface="Sitka Banner Semibold" pitchFamily="2" charset="0"/>
                <a:ea typeface="Calibri" panose="020F0502020204030204" pitchFamily="34" charset="0"/>
                <a:cs typeface="Times New Roman" panose="02020603050405020304" pitchFamily="18" charset="0"/>
              </a:rPr>
              <a:t> </a:t>
            </a:r>
            <a:r>
              <a:rPr lang="en-US" sz="2000" kern="100" dirty="0">
                <a:effectLst/>
                <a:latin typeface="Sitka Banner Semibold" pitchFamily="2" charset="0"/>
                <a:ea typeface="Calibri" panose="020F0502020204030204" pitchFamily="34" charset="0"/>
                <a:cs typeface="Times New Roman" panose="02020603050405020304" pitchFamily="18" charset="0"/>
              </a:rPr>
              <a:t>India's membership in the Madrid Protocol allows its businesses to expand their reach into international markets more easily. </a:t>
            </a:r>
          </a:p>
          <a:p>
            <a:pPr marL="342900" marR="0" lvl="0" indent="-342900" algn="just">
              <a:lnSpc>
                <a:spcPct val="115000"/>
              </a:lnSpc>
              <a:spcAft>
                <a:spcPts val="800"/>
              </a:spcAft>
              <a:buSzPts val="1000"/>
              <a:buFont typeface="Symbol" panose="05050102010706020507" pitchFamily="18" charset="2"/>
              <a:buChar char=""/>
              <a:tabLst>
                <a:tab pos="457200" algn="l"/>
              </a:tabLst>
            </a:pPr>
            <a:r>
              <a:rPr lang="en-US" sz="2000" b="1" kern="100" dirty="0">
                <a:effectLst/>
                <a:highlight>
                  <a:srgbClr val="FFFF00"/>
                </a:highlight>
                <a:latin typeface="Sitka Banner Semibold" pitchFamily="2" charset="0"/>
                <a:ea typeface="Calibri" panose="020F0502020204030204" pitchFamily="34" charset="0"/>
                <a:cs typeface="Times New Roman" panose="02020603050405020304" pitchFamily="18" charset="0"/>
              </a:rPr>
              <a:t>Benefits for SMEs: </a:t>
            </a:r>
            <a:r>
              <a:rPr lang="en-US" sz="2000" kern="100" dirty="0">
                <a:effectLst/>
                <a:latin typeface="Sitka Banner Semibold" pitchFamily="2" charset="0"/>
                <a:ea typeface="Calibri" panose="020F0502020204030204" pitchFamily="34" charset="0"/>
                <a:cs typeface="Times New Roman" panose="02020603050405020304" pitchFamily="18" charset="0"/>
              </a:rPr>
              <a:t>The Madrid system is particularly beneficial for small and medium-sized enterprises (SMEs) that may lack the resources to file separate trademark applications in multiple countries. </a:t>
            </a:r>
          </a:p>
          <a:p>
            <a:pPr marL="342900" marR="0" lvl="0" indent="-342900" algn="just">
              <a:lnSpc>
                <a:spcPct val="115000"/>
              </a:lnSpc>
              <a:spcAft>
                <a:spcPts val="800"/>
              </a:spcAft>
              <a:buSzPts val="1000"/>
              <a:buFont typeface="Symbol" panose="05050102010706020507" pitchFamily="18" charset="2"/>
              <a:buChar char=""/>
              <a:tabLst>
                <a:tab pos="457200" algn="l"/>
              </a:tabLst>
            </a:pPr>
            <a:r>
              <a:rPr lang="en-US" sz="2000" b="1" kern="100" dirty="0">
                <a:effectLst/>
                <a:highlight>
                  <a:srgbClr val="FFFF00"/>
                </a:highlight>
                <a:latin typeface="Sitka Banner Semibold" pitchFamily="2" charset="0"/>
                <a:ea typeface="Calibri" panose="020F0502020204030204" pitchFamily="34" charset="0"/>
                <a:cs typeface="Times New Roman" panose="02020603050405020304" pitchFamily="18" charset="0"/>
              </a:rPr>
              <a:t>Harmonization with International Standards</a:t>
            </a:r>
            <a:r>
              <a:rPr lang="en-US" sz="2000" b="1" kern="100" dirty="0">
                <a:effectLst/>
                <a:latin typeface="Sitka Banner Semibold" pitchFamily="2" charset="0"/>
                <a:ea typeface="Calibri" panose="020F0502020204030204" pitchFamily="34" charset="0"/>
                <a:cs typeface="Times New Roman" panose="02020603050405020304" pitchFamily="18" charset="0"/>
              </a:rPr>
              <a:t>: </a:t>
            </a:r>
            <a:r>
              <a:rPr lang="en-US" sz="2000" kern="100" dirty="0">
                <a:effectLst/>
                <a:latin typeface="Sitka Banner Semibold" pitchFamily="2" charset="0"/>
                <a:ea typeface="Calibri" panose="020F0502020204030204" pitchFamily="34" charset="0"/>
                <a:cs typeface="Times New Roman" panose="02020603050405020304" pitchFamily="18" charset="0"/>
              </a:rPr>
              <a:t>Joining the Madrid Protocol aligns India's trademark system with international standards, promoting intellectual property harmonization. </a:t>
            </a:r>
          </a:p>
          <a:p>
            <a:endParaRPr lang="en-US" sz="2000" dirty="0"/>
          </a:p>
        </p:txBody>
      </p:sp>
    </p:spTree>
    <p:extLst>
      <p:ext uri="{BB962C8B-B14F-4D97-AF65-F5344CB8AC3E}">
        <p14:creationId xmlns:p14="http://schemas.microsoft.com/office/powerpoint/2010/main" val="3164946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4475"/>
            <a:ext cx="11887200" cy="674688"/>
          </a:xfrm>
        </p:spPr>
        <p:txBody>
          <a:bodyPr rtlCol="0">
            <a:normAutofit fontScale="90000"/>
          </a:bodyPr>
          <a:lstStyle/>
          <a:p>
            <a:pPr algn="ctr" eaLnBrk="1" fontAlgn="auto" hangingPunct="1">
              <a:spcAft>
                <a:spcPts val="0"/>
              </a:spcAft>
              <a:defRPr/>
            </a:pPr>
            <a:r>
              <a:rPr lang="en-US" sz="4500" dirty="0"/>
              <a:t>Trademark Registration Process</a:t>
            </a:r>
            <a:endParaRPr lang="en-IN" sz="4500" dirty="0"/>
          </a:p>
        </p:txBody>
      </p:sp>
      <p:graphicFrame>
        <p:nvGraphicFramePr>
          <p:cNvPr id="4" name="Diagram 3"/>
          <p:cNvGraphicFramePr/>
          <p:nvPr/>
        </p:nvGraphicFramePr>
        <p:xfrm>
          <a:off x="786064" y="1219200"/>
          <a:ext cx="11405937"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flipH="1">
            <a:off x="5293785" y="3492500"/>
            <a:ext cx="20531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293785" y="2265363"/>
            <a:ext cx="5291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66675" y="310991"/>
            <a:ext cx="2548328" cy="1256730"/>
          </a:xfrm>
        </p:spPr>
        <p:txBody>
          <a:bodyPr/>
          <a:lstStyle/>
          <a:p>
            <a:pPr eaLnBrk="1" hangingPunct="1"/>
            <a:r>
              <a:rPr lang="en-US" dirty="0">
                <a:latin typeface="Trebuchet MS" pitchFamily="34" charset="0"/>
              </a:rPr>
              <a:t>Property</a:t>
            </a:r>
          </a:p>
        </p:txBody>
      </p:sp>
      <p:sp>
        <p:nvSpPr>
          <p:cNvPr id="10245" name="Rectangle 3"/>
          <p:cNvSpPr>
            <a:spLocks noGrp="1" noChangeArrowheads="1"/>
          </p:cNvSpPr>
          <p:nvPr>
            <p:ph idx="1"/>
          </p:nvPr>
        </p:nvSpPr>
        <p:spPr>
          <a:xfrm>
            <a:off x="1182414" y="3207894"/>
            <a:ext cx="9702110" cy="809470"/>
          </a:xfrm>
        </p:spPr>
        <p:txBody>
          <a:bodyPr>
            <a:normAutofit/>
          </a:bodyPr>
          <a:lstStyle/>
          <a:p>
            <a:r>
              <a:rPr lang="en-US" sz="3600" dirty="0"/>
              <a:t>Anything that is owned by a person or entity </a:t>
            </a:r>
          </a:p>
        </p:txBody>
      </p:sp>
      <p:sp>
        <p:nvSpPr>
          <p:cNvPr id="10243"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r>
              <a:rPr lang="en-US"/>
              <a:t>rahulipr@hotmail.com</a:t>
            </a:r>
          </a:p>
        </p:txBody>
      </p:sp>
      <p:sp>
        <p:nvSpPr>
          <p:cNvPr id="4" name="Slide Number Placeholder 3"/>
          <p:cNvSpPr>
            <a:spLocks noGrp="1"/>
          </p:cNvSpPr>
          <p:nvPr>
            <p:ph type="sldNum" sz="quarter" idx="12"/>
          </p:nvPr>
        </p:nvSpPr>
        <p:spPr/>
        <p:txBody>
          <a:bodyPr/>
          <a:lstStyle/>
          <a:p>
            <a:pPr>
              <a:defRPr/>
            </a:pPr>
            <a:fld id="{1F6BBCC0-1C62-4EA3-A190-80346F9FB666}" type="slidenum">
              <a:rPr lang="en-US"/>
              <a:pPr>
                <a:defRPr/>
              </a:pPr>
              <a:t>5</a:t>
            </a:fld>
            <a:endParaRPr lang="en-US" dirty="0"/>
          </a:p>
        </p:txBody>
      </p:sp>
      <p:pic>
        <p:nvPicPr>
          <p:cNvPr id="10247" name="Picture 7" descr="420104"/>
          <p:cNvPicPr>
            <a:picLocks noChangeAspect="1" noChangeArrowheads="1"/>
          </p:cNvPicPr>
          <p:nvPr/>
        </p:nvPicPr>
        <p:blipFill>
          <a:blip r:embed="rId2"/>
          <a:srcRect/>
          <a:stretch>
            <a:fillRect/>
          </a:stretch>
        </p:blipFill>
        <p:spPr bwMode="auto">
          <a:xfrm>
            <a:off x="7580349" y="-1"/>
            <a:ext cx="4611652" cy="2968053"/>
          </a:xfrm>
          <a:prstGeom prst="rect">
            <a:avLst/>
          </a:prstGeom>
          <a:noFill/>
          <a:ln w="9525">
            <a:noFill/>
            <a:miter lim="800000"/>
            <a:headEnd/>
            <a:tailEnd/>
          </a:ln>
        </p:spPr>
      </p:pic>
      <p:pic>
        <p:nvPicPr>
          <p:cNvPr id="10248" name="Picture 9" descr="dv6114laptop2"/>
          <p:cNvPicPr>
            <a:picLocks noChangeAspect="1" noChangeArrowheads="1"/>
          </p:cNvPicPr>
          <p:nvPr/>
        </p:nvPicPr>
        <p:blipFill>
          <a:blip r:embed="rId3"/>
          <a:srcRect/>
          <a:stretch>
            <a:fillRect/>
          </a:stretch>
        </p:blipFill>
        <p:spPr bwMode="auto">
          <a:xfrm>
            <a:off x="8331200" y="4452079"/>
            <a:ext cx="3860800" cy="2405921"/>
          </a:xfrm>
          <a:prstGeom prst="rect">
            <a:avLst/>
          </a:prstGeom>
          <a:noFill/>
          <a:ln w="9525">
            <a:noFill/>
            <a:miter lim="800000"/>
            <a:headEnd/>
            <a:tailEnd/>
          </a:ln>
        </p:spPr>
      </p:pic>
      <p:pic>
        <p:nvPicPr>
          <p:cNvPr id="10249" name="Picture 11" descr="air1_sm"/>
          <p:cNvPicPr>
            <a:picLocks noChangeAspect="1" noChangeArrowheads="1"/>
          </p:cNvPicPr>
          <p:nvPr/>
        </p:nvPicPr>
        <p:blipFill>
          <a:blip r:embed="rId4"/>
          <a:srcRect/>
          <a:stretch>
            <a:fillRect/>
          </a:stretch>
        </p:blipFill>
        <p:spPr bwMode="auto">
          <a:xfrm>
            <a:off x="0" y="4407109"/>
            <a:ext cx="4314876" cy="2450892"/>
          </a:xfrm>
          <a:prstGeom prst="rect">
            <a:avLst/>
          </a:prstGeom>
          <a:noFill/>
          <a:ln w="9525">
            <a:noFill/>
            <a:miter lim="800000"/>
            <a:headEnd/>
            <a:tailEnd/>
          </a:ln>
        </p:spPr>
      </p:pic>
      <p:sp>
        <p:nvSpPr>
          <p:cNvPr id="10250" name="Rectangle 12"/>
          <p:cNvSpPr>
            <a:spLocks noChangeArrowheads="1"/>
          </p:cNvSpPr>
          <p:nvPr/>
        </p:nvSpPr>
        <p:spPr bwMode="auto">
          <a:xfrm>
            <a:off x="731187" y="5966085"/>
            <a:ext cx="992682" cy="392243"/>
          </a:xfrm>
          <a:prstGeom prst="rect">
            <a:avLst/>
          </a:prstGeom>
          <a:solidFill>
            <a:schemeClr val="bg1"/>
          </a:solidFill>
          <a:ln w="9525">
            <a:solidFill>
              <a:schemeClr val="tx1"/>
            </a:solidFill>
            <a:miter lim="800000"/>
            <a:headEnd/>
            <a:tailEnd/>
          </a:ln>
        </p:spPr>
        <p:txBody>
          <a:bodyPr wrap="none" anchor="ctr"/>
          <a:lstStyle/>
          <a:p>
            <a:pPr algn="ctr"/>
            <a:r>
              <a:rPr lang="en-US"/>
              <a:t>Air</a:t>
            </a:r>
          </a:p>
        </p:txBody>
      </p:sp>
      <p:pic>
        <p:nvPicPr>
          <p:cNvPr id="10251" name="Picture 14" descr="sun"/>
          <p:cNvPicPr>
            <a:picLocks noChangeAspect="1" noChangeArrowheads="1"/>
          </p:cNvPicPr>
          <p:nvPr/>
        </p:nvPicPr>
        <p:blipFill>
          <a:blip r:embed="rId5"/>
          <a:srcRect/>
          <a:stretch>
            <a:fillRect/>
          </a:stretch>
        </p:blipFill>
        <p:spPr bwMode="auto">
          <a:xfrm>
            <a:off x="4542021" y="4452079"/>
            <a:ext cx="3612628" cy="2405921"/>
          </a:xfrm>
          <a:prstGeom prst="rect">
            <a:avLst/>
          </a:prstGeom>
          <a:noFill/>
          <a:ln w="9525">
            <a:noFill/>
            <a:miter lim="800000"/>
            <a:headEnd/>
            <a:tailEnd/>
          </a:ln>
        </p:spPr>
      </p:pic>
      <p:sp>
        <p:nvSpPr>
          <p:cNvPr id="10252" name="Rectangle 15"/>
          <p:cNvSpPr>
            <a:spLocks noChangeArrowheads="1"/>
          </p:cNvSpPr>
          <p:nvPr/>
        </p:nvSpPr>
        <p:spPr bwMode="auto">
          <a:xfrm>
            <a:off x="5588000" y="6324600"/>
            <a:ext cx="1727200" cy="228600"/>
          </a:xfrm>
          <a:prstGeom prst="rect">
            <a:avLst/>
          </a:prstGeom>
          <a:solidFill>
            <a:schemeClr val="bg1"/>
          </a:solidFill>
          <a:ln w="9525">
            <a:solidFill>
              <a:schemeClr val="tx1"/>
            </a:solidFill>
            <a:miter lim="800000"/>
            <a:headEnd/>
            <a:tailEnd/>
          </a:ln>
        </p:spPr>
        <p:txBody>
          <a:bodyPr wrap="none" anchor="ctr"/>
          <a:lstStyle/>
          <a:p>
            <a:pPr algn="ctr"/>
            <a:r>
              <a:rPr lang="en-US"/>
              <a:t>Sunlight</a:t>
            </a:r>
          </a:p>
        </p:txBody>
      </p:sp>
      <p:sp>
        <p:nvSpPr>
          <p:cNvPr id="10253" name="Rectangle 16"/>
          <p:cNvSpPr>
            <a:spLocks noChangeArrowheads="1"/>
          </p:cNvSpPr>
          <p:nvPr/>
        </p:nvSpPr>
        <p:spPr bwMode="auto">
          <a:xfrm>
            <a:off x="8356184" y="4723152"/>
            <a:ext cx="821267" cy="641350"/>
          </a:xfrm>
          <a:prstGeom prst="rect">
            <a:avLst/>
          </a:prstGeom>
          <a:noFill/>
          <a:ln w="9525">
            <a:noFill/>
            <a:miter lim="800000"/>
            <a:headEnd/>
            <a:tailEnd/>
          </a:ln>
        </p:spPr>
        <p:txBody>
          <a:bodyPr>
            <a:spAutoFit/>
          </a:bodyPr>
          <a:lstStyle/>
          <a:p>
            <a:r>
              <a:rPr lang="en-US" sz="3600" dirty="0">
                <a:solidFill>
                  <a:schemeClr val="tx2"/>
                </a:solidFill>
              </a:rPr>
              <a:t>?</a:t>
            </a:r>
          </a:p>
        </p:txBody>
      </p:sp>
      <p:pic>
        <p:nvPicPr>
          <p:cNvPr id="152578" name="Picture 2" descr="Image result for property"/>
          <p:cNvPicPr>
            <a:picLocks noChangeAspect="1" noChangeArrowheads="1"/>
          </p:cNvPicPr>
          <p:nvPr/>
        </p:nvPicPr>
        <p:blipFill>
          <a:blip r:embed="rId6" cstate="print"/>
          <a:srcRect/>
          <a:stretch>
            <a:fillRect/>
          </a:stretch>
        </p:blipFill>
        <p:spPr bwMode="auto">
          <a:xfrm>
            <a:off x="0" y="-1"/>
            <a:ext cx="4808483" cy="2836659"/>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3151" y="1752600"/>
            <a:ext cx="2832134" cy="1790700"/>
          </a:xfrm>
        </p:spPr>
        <p:txBody>
          <a:bodyPr rtlCol="0">
            <a:normAutofit/>
          </a:bodyPr>
          <a:lstStyle/>
          <a:p>
            <a:pPr algn="ctr" eaLnBrk="1" fontAlgn="auto" hangingPunct="1">
              <a:spcAft>
                <a:spcPts val="0"/>
              </a:spcAft>
              <a:defRPr/>
            </a:pPr>
            <a:r>
              <a:rPr lang="en-US" sz="2800" dirty="0">
                <a:latin typeface="Trebuchet MS" panose="020B0603020202020204" pitchFamily="34" charset="0"/>
              </a:rPr>
              <a:t>Trademark Registration Certificate</a:t>
            </a:r>
            <a:endParaRPr lang="en-IN" sz="2800" dirty="0">
              <a:latin typeface="Trebuchet MS" panose="020B0603020202020204" pitchFamily="34" charset="0"/>
            </a:endParaRPr>
          </a:p>
        </p:txBody>
      </p:sp>
      <p:pic>
        <p:nvPicPr>
          <p:cNvPr id="4" name="Picture 3">
            <a:extLst>
              <a:ext uri="{FF2B5EF4-FFF2-40B4-BE49-F238E27FC236}">
                <a16:creationId xmlns:a16="http://schemas.microsoft.com/office/drawing/2014/main" id="{157A8302-F92A-981F-F21C-9EE40D444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574"/>
            <a:ext cx="4628272" cy="6630852"/>
          </a:xfrm>
          <a:prstGeom prst="rect">
            <a:avLst/>
          </a:prstGeom>
        </p:spPr>
      </p:pic>
      <p:pic>
        <p:nvPicPr>
          <p:cNvPr id="6" name="Picture 5">
            <a:extLst>
              <a:ext uri="{FF2B5EF4-FFF2-40B4-BE49-F238E27FC236}">
                <a16:creationId xmlns:a16="http://schemas.microsoft.com/office/drawing/2014/main" id="{491EA636-E8FF-BF0F-DFA0-4623A6630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880" y="163983"/>
            <a:ext cx="4628271" cy="663085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DD4DA-D539-A666-EDEB-2A1C787B8A4B}"/>
              </a:ext>
            </a:extLst>
          </p:cNvPr>
          <p:cNvPicPr>
            <a:picLocks noChangeAspect="1"/>
          </p:cNvPicPr>
          <p:nvPr/>
        </p:nvPicPr>
        <p:blipFill>
          <a:blip r:embed="rId2"/>
          <a:stretch>
            <a:fillRect/>
          </a:stretch>
        </p:blipFill>
        <p:spPr>
          <a:xfrm>
            <a:off x="0" y="367553"/>
            <a:ext cx="12192000" cy="6122894"/>
          </a:xfrm>
          <a:prstGeom prst="rect">
            <a:avLst/>
          </a:prstGeom>
        </p:spPr>
      </p:pic>
      <p:pic>
        <p:nvPicPr>
          <p:cNvPr id="5" name="Picture 4">
            <a:extLst>
              <a:ext uri="{FF2B5EF4-FFF2-40B4-BE49-F238E27FC236}">
                <a16:creationId xmlns:a16="http://schemas.microsoft.com/office/drawing/2014/main" id="{2BBF51C3-FCCC-02A1-A72F-AB6A3A0091A5}"/>
              </a:ext>
            </a:extLst>
          </p:cNvPr>
          <p:cNvPicPr>
            <a:picLocks noChangeAspect="1"/>
          </p:cNvPicPr>
          <p:nvPr/>
        </p:nvPicPr>
        <p:blipFill>
          <a:blip r:embed="rId2"/>
          <a:stretch>
            <a:fillRect/>
          </a:stretch>
        </p:blipFill>
        <p:spPr>
          <a:xfrm>
            <a:off x="152400" y="367553"/>
            <a:ext cx="11887200" cy="5969822"/>
          </a:xfrm>
          <a:prstGeom prst="rect">
            <a:avLst/>
          </a:prstGeom>
        </p:spPr>
      </p:pic>
    </p:spTree>
    <p:extLst>
      <p:ext uri="{BB962C8B-B14F-4D97-AF65-F5344CB8AC3E}">
        <p14:creationId xmlns:p14="http://schemas.microsoft.com/office/powerpoint/2010/main" val="694858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7511C-78B0-1683-65D5-E56656E27BD2}"/>
              </a:ext>
            </a:extLst>
          </p:cNvPr>
          <p:cNvPicPr>
            <a:picLocks noChangeAspect="1"/>
          </p:cNvPicPr>
          <p:nvPr/>
        </p:nvPicPr>
        <p:blipFill>
          <a:blip r:embed="rId2"/>
          <a:stretch>
            <a:fillRect/>
          </a:stretch>
        </p:blipFill>
        <p:spPr>
          <a:xfrm>
            <a:off x="480018" y="439615"/>
            <a:ext cx="11552384" cy="5978769"/>
          </a:xfrm>
          <a:prstGeom prst="rect">
            <a:avLst/>
          </a:prstGeom>
        </p:spPr>
      </p:pic>
    </p:spTree>
    <p:extLst>
      <p:ext uri="{BB962C8B-B14F-4D97-AF65-F5344CB8AC3E}">
        <p14:creationId xmlns:p14="http://schemas.microsoft.com/office/powerpoint/2010/main" val="706352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F6134-2585-5354-9F81-9AC4EBA10FC8}"/>
              </a:ext>
            </a:extLst>
          </p:cNvPr>
          <p:cNvPicPr>
            <a:picLocks noChangeAspect="1"/>
          </p:cNvPicPr>
          <p:nvPr/>
        </p:nvPicPr>
        <p:blipFill>
          <a:blip r:embed="rId2"/>
          <a:stretch>
            <a:fillRect/>
          </a:stretch>
        </p:blipFill>
        <p:spPr>
          <a:xfrm>
            <a:off x="0" y="397412"/>
            <a:ext cx="12091303" cy="6063175"/>
          </a:xfrm>
          <a:prstGeom prst="rect">
            <a:avLst/>
          </a:prstGeom>
        </p:spPr>
      </p:pic>
    </p:spTree>
    <p:extLst>
      <p:ext uri="{BB962C8B-B14F-4D97-AF65-F5344CB8AC3E}">
        <p14:creationId xmlns:p14="http://schemas.microsoft.com/office/powerpoint/2010/main" val="3263951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t="3846" r="6296"/>
          <a:stretch>
            <a:fillRect/>
          </a:stretch>
        </p:blipFill>
        <p:spPr bwMode="auto">
          <a:xfrm>
            <a:off x="801858" y="219131"/>
            <a:ext cx="10800238" cy="6230906"/>
          </a:xfrm>
          <a:prstGeom prst="rect">
            <a:avLst/>
          </a:prstGeom>
          <a:noFill/>
          <a:ln w="9525">
            <a:noFill/>
            <a:miter lim="800000"/>
            <a:headEnd/>
            <a:tailEnd/>
          </a:ln>
          <a:effectLst/>
        </p:spPr>
      </p:pic>
    </p:spTree>
    <p:extLst>
      <p:ext uri="{BB962C8B-B14F-4D97-AF65-F5344CB8AC3E}">
        <p14:creationId xmlns:p14="http://schemas.microsoft.com/office/powerpoint/2010/main" val="2237718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srcRect l="6869" t="3462" r="11316" b="42235"/>
          <a:stretch>
            <a:fillRect/>
          </a:stretch>
        </p:blipFill>
        <p:spPr bwMode="auto">
          <a:xfrm>
            <a:off x="351692" y="196946"/>
            <a:ext cx="11535609" cy="4304716"/>
          </a:xfrm>
          <a:prstGeom prst="rect">
            <a:avLst/>
          </a:prstGeom>
          <a:noFill/>
          <a:ln w="9525">
            <a:noFill/>
            <a:miter lim="800000"/>
            <a:headEnd/>
            <a:tailEnd/>
          </a:ln>
          <a:effectLst/>
        </p:spPr>
      </p:pic>
    </p:spTree>
    <p:extLst>
      <p:ext uri="{BB962C8B-B14F-4D97-AF65-F5344CB8AC3E}">
        <p14:creationId xmlns:p14="http://schemas.microsoft.com/office/powerpoint/2010/main" val="4133411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srcRect t="2885"/>
          <a:stretch>
            <a:fillRect/>
          </a:stretch>
        </p:blipFill>
        <p:spPr bwMode="auto">
          <a:xfrm>
            <a:off x="295422" y="253218"/>
            <a:ext cx="11697153" cy="6386733"/>
          </a:xfrm>
          <a:prstGeom prst="rect">
            <a:avLst/>
          </a:prstGeom>
          <a:noFill/>
          <a:ln w="9525">
            <a:noFill/>
            <a:miter lim="800000"/>
            <a:headEnd/>
            <a:tailEnd/>
          </a:ln>
          <a:effectLst/>
        </p:spPr>
      </p:pic>
    </p:spTree>
    <p:extLst>
      <p:ext uri="{BB962C8B-B14F-4D97-AF65-F5344CB8AC3E}">
        <p14:creationId xmlns:p14="http://schemas.microsoft.com/office/powerpoint/2010/main" val="2174496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srcRect l="11569" t="3654" r="13180" b="14808"/>
          <a:stretch>
            <a:fillRect/>
          </a:stretch>
        </p:blipFill>
        <p:spPr bwMode="auto">
          <a:xfrm>
            <a:off x="1012873" y="731518"/>
            <a:ext cx="9917724" cy="5950635"/>
          </a:xfrm>
          <a:prstGeom prst="rect">
            <a:avLst/>
          </a:prstGeom>
          <a:noFill/>
          <a:ln w="9525">
            <a:noFill/>
            <a:miter lim="800000"/>
            <a:headEnd/>
            <a:tailEnd/>
          </a:ln>
          <a:effectLst/>
        </p:spPr>
      </p:pic>
      <p:sp>
        <p:nvSpPr>
          <p:cNvPr id="3" name="Rectangle 2"/>
          <p:cNvSpPr>
            <a:spLocks noChangeArrowheads="1"/>
          </p:cNvSpPr>
          <p:nvPr/>
        </p:nvSpPr>
        <p:spPr bwMode="auto">
          <a:xfrm>
            <a:off x="1237957" y="0"/>
            <a:ext cx="10086535" cy="6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ar-SA" sz="3000" b="1" dirty="0">
                <a:latin typeface="Gill Sans MT" panose="020B0502020104020203" pitchFamily="34" charset="0"/>
              </a:rPr>
              <a:t>Comparison of Brands NEXVIT V/s NEXVITA</a:t>
            </a:r>
            <a:endParaRPr lang="en-US" altLang="ar-SA" sz="3000" dirty="0">
              <a:latin typeface="Gill Sans MT" panose="020B0502020104020203" pitchFamily="34" charset="0"/>
            </a:endParaRPr>
          </a:p>
        </p:txBody>
      </p:sp>
    </p:spTree>
    <p:extLst>
      <p:ext uri="{BB962C8B-B14F-4D97-AF65-F5344CB8AC3E}">
        <p14:creationId xmlns:p14="http://schemas.microsoft.com/office/powerpoint/2010/main" val="3733637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1"/>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cs typeface="Arial" charset="0"/>
              </a:rPr>
              <a:t>rahulipr@hotmail.com</a:t>
            </a:r>
          </a:p>
        </p:txBody>
      </p:sp>
      <p:sp>
        <p:nvSpPr>
          <p:cNvPr id="56323" name="Slide Number Placeholder 2"/>
          <p:cNvSpPr>
            <a:spLocks noGrp="1"/>
          </p:cNvSpPr>
          <p:nvPr>
            <p:ph type="sldNum" sz="quarter" idx="12"/>
          </p:nvPr>
        </p:nvSpPr>
        <p:spPr bwMode="auto">
          <a:ln>
            <a:miter lim="800000"/>
            <a:headEnd/>
            <a:tailEnd/>
          </a:ln>
        </p:spPr>
        <p:txBody>
          <a:bodyPr/>
          <a:lstStyle/>
          <a:p>
            <a:pPr>
              <a:defRPr/>
            </a:pPr>
            <a:fld id="{720B0CEF-B6A8-4872-99D5-C2428E0D45FE}" type="slidenum">
              <a:rPr lang="en-US" altLang="en-US" smtClean="0"/>
              <a:pPr>
                <a:defRPr/>
              </a:pPr>
              <a:t>58</a:t>
            </a:fld>
            <a:endParaRPr lang="en-US" altLang="en-US"/>
          </a:p>
        </p:txBody>
      </p:sp>
      <p:sp>
        <p:nvSpPr>
          <p:cNvPr id="28676" name="Rectangle 6"/>
          <p:cNvSpPr>
            <a:spLocks noChangeArrowheads="1"/>
          </p:cNvSpPr>
          <p:nvPr/>
        </p:nvSpPr>
        <p:spPr bwMode="auto">
          <a:xfrm>
            <a:off x="1" y="228601"/>
            <a:ext cx="9131300" cy="1584325"/>
          </a:xfrm>
          <a:prstGeom prst="rect">
            <a:avLst/>
          </a:prstGeom>
          <a:noFill/>
          <a:ln w="9525">
            <a:noFill/>
            <a:miter lim="800000"/>
            <a:headEnd/>
            <a:tailEnd/>
          </a:ln>
        </p:spPr>
        <p:txBody>
          <a:bodyPr>
            <a:spAutoFit/>
          </a:bodyPr>
          <a:lstStyle/>
          <a:p>
            <a:pPr algn="ctr">
              <a:spcBef>
                <a:spcPts val="600"/>
              </a:spcBef>
              <a:buClr>
                <a:schemeClr val="accent1"/>
              </a:buClr>
              <a:buSzPct val="80000"/>
            </a:pPr>
            <a:r>
              <a:rPr lang="en-IN" altLang="ar-SA" sz="2800" dirty="0">
                <a:latin typeface="Gill Sans MT" pitchFamily="34" charset="0"/>
              </a:rPr>
              <a:t>Trademark for Medicinal, Pharmaceutical,  Ayurvedic, Dietary Supplements.  </a:t>
            </a:r>
            <a:r>
              <a:rPr lang="en-IN" altLang="ar-SA" sz="3600" dirty="0">
                <a:latin typeface="Gill Sans MT" pitchFamily="34" charset="0"/>
              </a:rPr>
              <a:t>Class 5</a:t>
            </a:r>
            <a:endParaRPr lang="en-IN" altLang="ar-SA" sz="2800" dirty="0">
              <a:latin typeface="Gill Sans MT" pitchFamily="34" charset="0"/>
            </a:endParaRPr>
          </a:p>
          <a:p>
            <a:pPr algn="ctr">
              <a:spcBef>
                <a:spcPts val="600"/>
              </a:spcBef>
              <a:buClr>
                <a:schemeClr val="accent1"/>
              </a:buClr>
              <a:buSzPct val="80000"/>
            </a:pPr>
            <a:endParaRPr lang="en-US" altLang="ar-SA" sz="2800" dirty="0">
              <a:latin typeface="Gill Sans MT" pitchFamily="34" charset="0"/>
            </a:endParaRPr>
          </a:p>
        </p:txBody>
      </p:sp>
      <p:pic>
        <p:nvPicPr>
          <p:cNvPr id="28677" name="Picture 4"/>
          <p:cNvPicPr>
            <a:picLocks noChangeAspect="1" noChangeArrowheads="1"/>
          </p:cNvPicPr>
          <p:nvPr/>
        </p:nvPicPr>
        <p:blipFill>
          <a:blip r:embed="rId2"/>
          <a:srcRect l="11932" t="11459" r="12518" b="9375"/>
          <a:stretch>
            <a:fillRect/>
          </a:stretch>
        </p:blipFill>
        <p:spPr bwMode="auto">
          <a:xfrm>
            <a:off x="203200" y="1447800"/>
            <a:ext cx="11684000" cy="5162550"/>
          </a:xfrm>
          <a:prstGeom prst="rect">
            <a:avLst/>
          </a:prstGeom>
          <a:noFill/>
          <a:ln w="9525">
            <a:noFill/>
            <a:miter lim="800000"/>
            <a:headEnd/>
            <a:tailEnd/>
          </a:ln>
        </p:spPr>
      </p:pic>
      <p:pic>
        <p:nvPicPr>
          <p:cNvPr id="28678" name="Picture 6" descr="https://3.imimg.com/data3/BK/KR/MY-22875491/disprin-tablets-500x500.jpg"/>
          <p:cNvPicPr>
            <a:picLocks noChangeAspect="1" noChangeArrowheads="1"/>
          </p:cNvPicPr>
          <p:nvPr/>
        </p:nvPicPr>
        <p:blipFill>
          <a:blip r:embed="rId3"/>
          <a:srcRect/>
          <a:stretch>
            <a:fillRect/>
          </a:stretch>
        </p:blipFill>
        <p:spPr bwMode="auto">
          <a:xfrm>
            <a:off x="8940801" y="1"/>
            <a:ext cx="2944284" cy="149701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1"/>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cs typeface="Arial" charset="0"/>
              </a:rPr>
              <a:t>rahulipr@hotmail.com</a:t>
            </a:r>
          </a:p>
        </p:txBody>
      </p:sp>
      <p:sp>
        <p:nvSpPr>
          <p:cNvPr id="57347" name="Slide Number Placeholder 2"/>
          <p:cNvSpPr>
            <a:spLocks noGrp="1"/>
          </p:cNvSpPr>
          <p:nvPr>
            <p:ph type="sldNum" sz="quarter" idx="12"/>
          </p:nvPr>
        </p:nvSpPr>
        <p:spPr bwMode="auto">
          <a:ln>
            <a:miter lim="800000"/>
            <a:headEnd/>
            <a:tailEnd/>
          </a:ln>
        </p:spPr>
        <p:txBody>
          <a:bodyPr/>
          <a:lstStyle/>
          <a:p>
            <a:pPr>
              <a:defRPr/>
            </a:pPr>
            <a:fld id="{A0346F9C-1C10-4347-9683-C51FB8B56E24}" type="slidenum">
              <a:rPr lang="en-US" altLang="en-US" smtClean="0"/>
              <a:pPr>
                <a:defRPr/>
              </a:pPr>
              <a:t>59</a:t>
            </a:fld>
            <a:endParaRPr lang="en-US" altLang="en-US"/>
          </a:p>
        </p:txBody>
      </p:sp>
      <p:sp>
        <p:nvSpPr>
          <p:cNvPr id="29700" name="Rectangle 6"/>
          <p:cNvSpPr>
            <a:spLocks noChangeArrowheads="1"/>
          </p:cNvSpPr>
          <p:nvPr/>
        </p:nvSpPr>
        <p:spPr bwMode="auto">
          <a:xfrm>
            <a:off x="406400" y="228600"/>
            <a:ext cx="8229600" cy="707886"/>
          </a:xfrm>
          <a:prstGeom prst="rect">
            <a:avLst/>
          </a:prstGeom>
          <a:noFill/>
          <a:ln w="9525">
            <a:noFill/>
            <a:miter lim="800000"/>
            <a:headEnd/>
            <a:tailEnd/>
          </a:ln>
        </p:spPr>
        <p:txBody>
          <a:bodyPr>
            <a:spAutoFit/>
          </a:bodyPr>
          <a:lstStyle/>
          <a:p>
            <a:pPr algn="ctr">
              <a:spcBef>
                <a:spcPts val="600"/>
              </a:spcBef>
              <a:buClr>
                <a:schemeClr val="accent1"/>
              </a:buClr>
              <a:buSzPct val="80000"/>
            </a:pPr>
            <a:r>
              <a:rPr lang="en-IN" altLang="ar-SA" sz="2800" dirty="0">
                <a:latin typeface="Gill Sans MT" pitchFamily="34" charset="0"/>
              </a:rPr>
              <a:t>Medical Device/ Medical Instruments: </a:t>
            </a:r>
            <a:r>
              <a:rPr lang="en-IN" altLang="ar-SA" sz="4000" dirty="0">
                <a:latin typeface="Gill Sans MT" pitchFamily="34" charset="0"/>
              </a:rPr>
              <a:t>Class 10</a:t>
            </a:r>
            <a:endParaRPr lang="en-IN" altLang="ar-SA" sz="2800" dirty="0">
              <a:latin typeface="Gill Sans MT" pitchFamily="34" charset="0"/>
            </a:endParaRPr>
          </a:p>
        </p:txBody>
      </p:sp>
      <p:pic>
        <p:nvPicPr>
          <p:cNvPr id="29701" name="Picture 6" descr="https://volersystems.com/wp-content/uploads/2016/10/Voler-Robot-medicaldevices.png"/>
          <p:cNvPicPr>
            <a:picLocks noChangeAspect="1" noChangeArrowheads="1"/>
          </p:cNvPicPr>
          <p:nvPr/>
        </p:nvPicPr>
        <p:blipFill>
          <a:blip r:embed="rId2"/>
          <a:srcRect/>
          <a:stretch>
            <a:fillRect/>
          </a:stretch>
        </p:blipFill>
        <p:spPr bwMode="auto">
          <a:xfrm>
            <a:off x="9042400" y="0"/>
            <a:ext cx="2946400" cy="1428750"/>
          </a:xfrm>
          <a:prstGeom prst="rect">
            <a:avLst/>
          </a:prstGeom>
          <a:noFill/>
          <a:ln w="9525">
            <a:noFill/>
            <a:miter lim="800000"/>
            <a:headEnd/>
            <a:tailEnd/>
          </a:ln>
        </p:spPr>
      </p:pic>
      <p:pic>
        <p:nvPicPr>
          <p:cNvPr id="29702" name="Picture 7"/>
          <p:cNvPicPr>
            <a:picLocks noChangeAspect="1" noChangeArrowheads="1"/>
          </p:cNvPicPr>
          <p:nvPr/>
        </p:nvPicPr>
        <p:blipFill>
          <a:blip r:embed="rId3"/>
          <a:srcRect l="21083" t="9375" r="22694" b="6250"/>
          <a:stretch>
            <a:fillRect/>
          </a:stretch>
        </p:blipFill>
        <p:spPr bwMode="auto">
          <a:xfrm>
            <a:off x="304800" y="1371600"/>
            <a:ext cx="11582400" cy="520858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46181" y="454520"/>
            <a:ext cx="9999133" cy="624772"/>
          </a:xfrm>
        </p:spPr>
        <p:txBody>
          <a:bodyPr>
            <a:noAutofit/>
          </a:bodyPr>
          <a:lstStyle/>
          <a:p>
            <a:pPr algn="ctr" eaLnBrk="1" fontAlgn="auto" hangingPunct="1">
              <a:spcAft>
                <a:spcPts val="0"/>
              </a:spcAft>
              <a:defRPr/>
            </a:pPr>
            <a:r>
              <a:rPr lang="en-US" sz="5400" b="1" dirty="0">
                <a:solidFill>
                  <a:schemeClr val="tx2">
                    <a:satMod val="130000"/>
                  </a:schemeClr>
                </a:solidFill>
                <a:latin typeface="Stencil" panose="040409050D0802020404" pitchFamily="82" charset="0"/>
              </a:rPr>
              <a:t>Intellectual Property</a:t>
            </a:r>
          </a:p>
        </p:txBody>
      </p:sp>
      <p:sp>
        <p:nvSpPr>
          <p:cNvPr id="15363" name="Rectangle 3"/>
          <p:cNvSpPr>
            <a:spLocks noGrp="1" noChangeArrowheads="1"/>
          </p:cNvSpPr>
          <p:nvPr>
            <p:ph idx="1"/>
          </p:nvPr>
        </p:nvSpPr>
        <p:spPr>
          <a:xfrm>
            <a:off x="1408228" y="1079292"/>
            <a:ext cx="10464904" cy="5546360"/>
          </a:xfrm>
        </p:spPr>
        <p:txBody>
          <a:bodyPr>
            <a:normAutofit/>
          </a:bodyPr>
          <a:lstStyle/>
          <a:p>
            <a:pPr marL="274320" indent="-274320" eaLnBrk="1" fontAlgn="auto" hangingPunct="1">
              <a:lnSpc>
                <a:spcPct val="80000"/>
              </a:lnSpc>
              <a:spcBef>
                <a:spcPts val="580"/>
              </a:spcBef>
              <a:spcAft>
                <a:spcPts val="0"/>
              </a:spcAft>
              <a:buFont typeface="Wingdings" pitchFamily="2" charset="2"/>
              <a:buNone/>
              <a:defRPr/>
            </a:pPr>
            <a:r>
              <a:rPr lang="en-US" b="1" dirty="0">
                <a:latin typeface="Trebuchet MS" pitchFamily="34" charset="0"/>
              </a:rPr>
              <a:t>“</a:t>
            </a:r>
            <a:r>
              <a:rPr lang="en-US" b="1" dirty="0">
                <a:latin typeface="Sitka Display Semibold" pitchFamily="2" charset="0"/>
              </a:rPr>
              <a:t>Intellectual Property shall include the rights relating to</a:t>
            </a:r>
          </a:p>
          <a:p>
            <a:pPr marL="548640" lvl="1" algn="just" eaLnBrk="1" fontAlgn="auto" hangingPunct="1">
              <a:lnSpc>
                <a:spcPct val="80000"/>
              </a:lnSpc>
              <a:spcBef>
                <a:spcPts val="370"/>
              </a:spcBef>
              <a:spcAft>
                <a:spcPts val="0"/>
              </a:spcAft>
              <a:buFont typeface="Wingdings 2"/>
              <a:buChar char=""/>
              <a:defRPr/>
            </a:pPr>
            <a:r>
              <a:rPr lang="en-US" sz="2400" b="1" dirty="0">
                <a:solidFill>
                  <a:srgbClr val="6600FF"/>
                </a:solidFill>
                <a:latin typeface="Sitka Display Semibold" pitchFamily="2" charset="0"/>
              </a:rPr>
              <a:t>literary, artistic and scientific works,</a:t>
            </a:r>
          </a:p>
          <a:p>
            <a:pPr marL="548640" lvl="1" algn="just" eaLnBrk="1" fontAlgn="auto" hangingPunct="1">
              <a:lnSpc>
                <a:spcPct val="80000"/>
              </a:lnSpc>
              <a:spcBef>
                <a:spcPts val="370"/>
              </a:spcBef>
              <a:spcAft>
                <a:spcPts val="0"/>
              </a:spcAft>
              <a:buFont typeface="Wingdings 2"/>
              <a:buChar char=""/>
              <a:defRPr/>
            </a:pPr>
            <a:r>
              <a:rPr lang="en-US" sz="2400" b="1" dirty="0">
                <a:solidFill>
                  <a:srgbClr val="00B050"/>
                </a:solidFill>
                <a:latin typeface="Sitka Display Semibold" pitchFamily="2" charset="0"/>
              </a:rPr>
              <a:t>performances of performing artists, phonograms, and broadcasts,</a:t>
            </a:r>
          </a:p>
          <a:p>
            <a:pPr marL="548640" lvl="1" algn="just" eaLnBrk="1" fontAlgn="auto" hangingPunct="1">
              <a:lnSpc>
                <a:spcPct val="80000"/>
              </a:lnSpc>
              <a:spcBef>
                <a:spcPts val="370"/>
              </a:spcBef>
              <a:spcAft>
                <a:spcPts val="0"/>
              </a:spcAft>
              <a:buFont typeface="Wingdings 2"/>
              <a:buChar char=""/>
              <a:defRPr/>
            </a:pPr>
            <a:r>
              <a:rPr lang="en-US" sz="2400" b="1" dirty="0">
                <a:solidFill>
                  <a:schemeClr val="accent3">
                    <a:lumMod val="75000"/>
                  </a:schemeClr>
                </a:solidFill>
                <a:latin typeface="Sitka Display Semibold" pitchFamily="2" charset="0"/>
              </a:rPr>
              <a:t>inventions in all fields of human endeavor</a:t>
            </a:r>
          </a:p>
          <a:p>
            <a:pPr marL="548640" lvl="1" algn="just" eaLnBrk="1" fontAlgn="auto" hangingPunct="1">
              <a:lnSpc>
                <a:spcPct val="80000"/>
              </a:lnSpc>
              <a:spcBef>
                <a:spcPts val="370"/>
              </a:spcBef>
              <a:spcAft>
                <a:spcPts val="0"/>
              </a:spcAft>
              <a:buFont typeface="Wingdings 2"/>
              <a:buChar char=""/>
              <a:defRPr/>
            </a:pPr>
            <a:r>
              <a:rPr lang="en-US" sz="2400" b="1" dirty="0">
                <a:solidFill>
                  <a:srgbClr val="7030A0"/>
                </a:solidFill>
                <a:latin typeface="Sitka Display Semibold" pitchFamily="2" charset="0"/>
              </a:rPr>
              <a:t>scientific discoveries</a:t>
            </a:r>
          </a:p>
          <a:p>
            <a:pPr marL="548640" lvl="1" algn="just" eaLnBrk="1" fontAlgn="auto" hangingPunct="1">
              <a:lnSpc>
                <a:spcPct val="80000"/>
              </a:lnSpc>
              <a:spcBef>
                <a:spcPts val="370"/>
              </a:spcBef>
              <a:spcAft>
                <a:spcPts val="0"/>
              </a:spcAft>
              <a:buFont typeface="Wingdings 2"/>
              <a:buChar char=""/>
              <a:defRPr/>
            </a:pPr>
            <a:r>
              <a:rPr lang="en-US" sz="2400" b="1" dirty="0">
                <a:solidFill>
                  <a:schemeClr val="accent4">
                    <a:lumMod val="75000"/>
                  </a:schemeClr>
                </a:solidFill>
                <a:latin typeface="Sitka Display Semibold" pitchFamily="2" charset="0"/>
              </a:rPr>
              <a:t>Industrial designs</a:t>
            </a:r>
          </a:p>
          <a:p>
            <a:pPr marL="548640" lvl="1" algn="just" eaLnBrk="1" fontAlgn="auto" hangingPunct="1">
              <a:lnSpc>
                <a:spcPct val="80000"/>
              </a:lnSpc>
              <a:spcBef>
                <a:spcPts val="370"/>
              </a:spcBef>
              <a:spcAft>
                <a:spcPts val="0"/>
              </a:spcAft>
              <a:buFont typeface="Wingdings 2"/>
              <a:buChar char=""/>
              <a:defRPr/>
            </a:pPr>
            <a:r>
              <a:rPr lang="en-US" sz="2400" b="1" dirty="0">
                <a:solidFill>
                  <a:schemeClr val="accent6"/>
                </a:solidFill>
                <a:latin typeface="Sitka Display Semibold" pitchFamily="2" charset="0"/>
              </a:rPr>
              <a:t>trademarks, service marks and commercial names and designations</a:t>
            </a:r>
          </a:p>
          <a:p>
            <a:pPr marL="548640" lvl="1" algn="just" eaLnBrk="1" fontAlgn="auto" hangingPunct="1">
              <a:lnSpc>
                <a:spcPct val="80000"/>
              </a:lnSpc>
              <a:spcBef>
                <a:spcPts val="370"/>
              </a:spcBef>
              <a:spcAft>
                <a:spcPts val="0"/>
              </a:spcAft>
              <a:buFont typeface="Wingdings 2"/>
              <a:buChar char=""/>
              <a:defRPr/>
            </a:pPr>
            <a:r>
              <a:rPr lang="en-US" sz="2400" b="1" dirty="0">
                <a:solidFill>
                  <a:srgbClr val="0070C0"/>
                </a:solidFill>
                <a:latin typeface="Sitka Display Semibold" pitchFamily="2" charset="0"/>
              </a:rPr>
              <a:t>protection against unfair competition</a:t>
            </a:r>
          </a:p>
          <a:p>
            <a:pPr marL="274320" indent="-274320" algn="just" eaLnBrk="1" fontAlgn="auto" hangingPunct="1">
              <a:lnSpc>
                <a:spcPct val="80000"/>
              </a:lnSpc>
              <a:spcBef>
                <a:spcPts val="580"/>
              </a:spcBef>
              <a:spcAft>
                <a:spcPts val="0"/>
              </a:spcAft>
              <a:buFont typeface="Wingdings" pitchFamily="2" charset="2"/>
              <a:buNone/>
              <a:defRPr/>
            </a:pPr>
            <a:r>
              <a:rPr lang="en-US" b="1" dirty="0">
                <a:latin typeface="Sitka Display Semibold" pitchFamily="2" charset="0"/>
              </a:rPr>
              <a:t>	</a:t>
            </a:r>
          </a:p>
          <a:p>
            <a:pPr marL="274320" indent="-274320" eaLnBrk="1" fontAlgn="auto" hangingPunct="1">
              <a:lnSpc>
                <a:spcPct val="80000"/>
              </a:lnSpc>
              <a:spcBef>
                <a:spcPts val="580"/>
              </a:spcBef>
              <a:spcAft>
                <a:spcPts val="0"/>
              </a:spcAft>
              <a:buFont typeface="Wingdings" pitchFamily="2" charset="2"/>
              <a:buNone/>
              <a:defRPr/>
            </a:pPr>
            <a:r>
              <a:rPr lang="en-US" b="1" dirty="0">
                <a:latin typeface="Sitka Display Semibold" pitchFamily="2" charset="0"/>
              </a:rPr>
              <a:t>and all other rights resulting from intellectual activity in the industrial,  scientific, literary or artistic fields.”</a:t>
            </a:r>
          </a:p>
          <a:p>
            <a:pPr marL="274320" indent="-274320" algn="r" eaLnBrk="1" fontAlgn="auto" hangingPunct="1">
              <a:lnSpc>
                <a:spcPct val="80000"/>
              </a:lnSpc>
              <a:spcBef>
                <a:spcPts val="580"/>
              </a:spcBef>
              <a:spcAft>
                <a:spcPts val="0"/>
              </a:spcAft>
              <a:buFont typeface="Wingdings" pitchFamily="2" charset="2"/>
              <a:buNone/>
              <a:defRPr/>
            </a:pPr>
            <a:r>
              <a:rPr lang="en-US" sz="2000" dirty="0"/>
              <a:t>				(WIPO Convention)</a:t>
            </a:r>
          </a:p>
          <a:p>
            <a:pPr marL="274320" indent="-274320" eaLnBrk="1" fontAlgn="auto" hangingPunct="1">
              <a:lnSpc>
                <a:spcPct val="80000"/>
              </a:lnSpc>
              <a:spcBef>
                <a:spcPts val="580"/>
              </a:spcBef>
              <a:spcAft>
                <a:spcPts val="0"/>
              </a:spcAft>
              <a:buFont typeface="Wingdings" pitchFamily="2" charset="2"/>
              <a:buNone/>
              <a:defRPr/>
            </a:pPr>
            <a:endParaRPr lang="en-US" sz="2000" dirty="0"/>
          </a:p>
        </p:txBody>
      </p:sp>
      <p:sp>
        <p:nvSpPr>
          <p:cNvPr id="5" name="Slide Number Placeholder 4"/>
          <p:cNvSpPr>
            <a:spLocks noGrp="1"/>
          </p:cNvSpPr>
          <p:nvPr>
            <p:ph type="sldNum" sz="quarter" idx="12"/>
          </p:nvPr>
        </p:nvSpPr>
        <p:spPr/>
        <p:txBody>
          <a:bodyPr/>
          <a:lstStyle/>
          <a:p>
            <a:pPr>
              <a:defRPr/>
            </a:pPr>
            <a:fld id="{4B17D530-20DC-4213-8215-5C4F676DACA4}" type="slidenum">
              <a:rPr lang="en-US"/>
              <a:pPr>
                <a:defRPr/>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1"/>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cs typeface="Arial" charset="0"/>
              </a:rPr>
              <a:t>rahulipr@hotmail.com</a:t>
            </a:r>
          </a:p>
        </p:txBody>
      </p:sp>
      <p:sp>
        <p:nvSpPr>
          <p:cNvPr id="58371" name="Slide Number Placeholder 2"/>
          <p:cNvSpPr>
            <a:spLocks noGrp="1"/>
          </p:cNvSpPr>
          <p:nvPr>
            <p:ph type="sldNum" sz="quarter" idx="12"/>
          </p:nvPr>
        </p:nvSpPr>
        <p:spPr bwMode="auto">
          <a:ln>
            <a:miter lim="800000"/>
            <a:headEnd/>
            <a:tailEnd/>
          </a:ln>
        </p:spPr>
        <p:txBody>
          <a:bodyPr/>
          <a:lstStyle/>
          <a:p>
            <a:pPr>
              <a:defRPr/>
            </a:pPr>
            <a:fld id="{74660A37-1D11-47C6-BEE5-727283145D59}" type="slidenum">
              <a:rPr lang="en-US" altLang="en-US" smtClean="0"/>
              <a:pPr>
                <a:defRPr/>
              </a:pPr>
              <a:t>60</a:t>
            </a:fld>
            <a:endParaRPr lang="en-US" altLang="en-US"/>
          </a:p>
        </p:txBody>
      </p:sp>
      <p:pic>
        <p:nvPicPr>
          <p:cNvPr id="30724" name="Picture 2" descr="https://qcs-qualitycomplianc.netdna-ssl.com/wp-content/uploads/2016/11/Too-Soon-To-Go-Home-Staying-in-Hospital.jpg"/>
          <p:cNvPicPr>
            <a:picLocks noChangeAspect="1" noChangeArrowheads="1"/>
          </p:cNvPicPr>
          <p:nvPr/>
        </p:nvPicPr>
        <p:blipFill>
          <a:blip r:embed="rId2"/>
          <a:srcRect/>
          <a:stretch>
            <a:fillRect/>
          </a:stretch>
        </p:blipFill>
        <p:spPr bwMode="auto">
          <a:xfrm>
            <a:off x="152400" y="304800"/>
            <a:ext cx="12039600" cy="60198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1"/>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cs typeface="Arial" charset="0"/>
              </a:rPr>
              <a:t>rahulipr@hotmail.com</a:t>
            </a:r>
          </a:p>
        </p:txBody>
      </p:sp>
      <p:sp>
        <p:nvSpPr>
          <p:cNvPr id="59395" name="Slide Number Placeholder 2"/>
          <p:cNvSpPr>
            <a:spLocks noGrp="1"/>
          </p:cNvSpPr>
          <p:nvPr>
            <p:ph type="sldNum" sz="quarter" idx="12"/>
          </p:nvPr>
        </p:nvSpPr>
        <p:spPr bwMode="auto">
          <a:ln>
            <a:miter lim="800000"/>
            <a:headEnd/>
            <a:tailEnd/>
          </a:ln>
        </p:spPr>
        <p:txBody>
          <a:bodyPr/>
          <a:lstStyle/>
          <a:p>
            <a:pPr>
              <a:defRPr/>
            </a:pPr>
            <a:fld id="{5BCB43B9-8259-4A29-9045-D2AE6815BC1A}" type="slidenum">
              <a:rPr lang="en-US" altLang="en-US" smtClean="0"/>
              <a:pPr>
                <a:defRPr/>
              </a:pPr>
              <a:t>61</a:t>
            </a:fld>
            <a:endParaRPr lang="en-US" altLang="en-US"/>
          </a:p>
        </p:txBody>
      </p:sp>
      <p:sp>
        <p:nvSpPr>
          <p:cNvPr id="31748" name="Rectangle 6"/>
          <p:cNvSpPr>
            <a:spLocks noChangeArrowheads="1"/>
          </p:cNvSpPr>
          <p:nvPr/>
        </p:nvSpPr>
        <p:spPr bwMode="auto">
          <a:xfrm>
            <a:off x="0" y="228601"/>
            <a:ext cx="8026400" cy="1446550"/>
          </a:xfrm>
          <a:prstGeom prst="rect">
            <a:avLst/>
          </a:prstGeom>
          <a:noFill/>
          <a:ln w="9525">
            <a:noFill/>
            <a:miter lim="800000"/>
            <a:headEnd/>
            <a:tailEnd/>
          </a:ln>
        </p:spPr>
        <p:txBody>
          <a:bodyPr>
            <a:spAutoFit/>
          </a:bodyPr>
          <a:lstStyle/>
          <a:p>
            <a:pPr algn="ctr">
              <a:spcBef>
                <a:spcPts val="600"/>
              </a:spcBef>
              <a:buClr>
                <a:schemeClr val="accent1"/>
              </a:buClr>
              <a:buSzPct val="80000"/>
            </a:pPr>
            <a:r>
              <a:rPr lang="en-IN" altLang="ar-SA" sz="2600" dirty="0">
                <a:latin typeface="Gill Sans MT" pitchFamily="34" charset="0"/>
              </a:rPr>
              <a:t>Hospital,  Clinics,  Beauty/Skin Care</a:t>
            </a:r>
          </a:p>
          <a:p>
            <a:pPr algn="ctr">
              <a:spcBef>
                <a:spcPts val="600"/>
              </a:spcBef>
              <a:buClr>
                <a:schemeClr val="accent1"/>
              </a:buClr>
              <a:buSzPct val="80000"/>
            </a:pPr>
            <a:r>
              <a:rPr lang="en-IN" altLang="ar-SA" sz="2600" dirty="0">
                <a:latin typeface="Gill Sans MT" pitchFamily="34" charset="0"/>
              </a:rPr>
              <a:t>Centre.  Class 44</a:t>
            </a:r>
          </a:p>
          <a:p>
            <a:pPr algn="ctr">
              <a:spcBef>
                <a:spcPts val="600"/>
              </a:spcBef>
              <a:buClr>
                <a:schemeClr val="accent1"/>
              </a:buClr>
              <a:buSzPct val="80000"/>
            </a:pPr>
            <a:endParaRPr lang="en-US" altLang="ar-SA" sz="2600" dirty="0">
              <a:latin typeface="Gill Sans MT" pitchFamily="34" charset="0"/>
            </a:endParaRPr>
          </a:p>
        </p:txBody>
      </p:sp>
      <p:pic>
        <p:nvPicPr>
          <p:cNvPr id="31749" name="Picture 2"/>
          <p:cNvPicPr>
            <a:picLocks noChangeAspect="1" noChangeArrowheads="1"/>
          </p:cNvPicPr>
          <p:nvPr/>
        </p:nvPicPr>
        <p:blipFill>
          <a:blip r:embed="rId2"/>
          <a:srcRect l="15813" t="10417" r="17422" b="12500"/>
          <a:stretch>
            <a:fillRect/>
          </a:stretch>
        </p:blipFill>
        <p:spPr bwMode="auto">
          <a:xfrm>
            <a:off x="304801" y="1600200"/>
            <a:ext cx="10799233" cy="5257800"/>
          </a:xfrm>
          <a:prstGeom prst="rect">
            <a:avLst/>
          </a:prstGeom>
          <a:noFill/>
          <a:ln w="9525">
            <a:noFill/>
            <a:miter lim="800000"/>
            <a:headEnd/>
            <a:tailEnd/>
          </a:ln>
        </p:spPr>
      </p:pic>
      <p:pic>
        <p:nvPicPr>
          <p:cNvPr id="31750" name="Picture 4" descr="https://fancydistrict.com/upload/media/posts/2018-01/15/08244b0e170c9d934da613c78765612a_1516013758-b.jpg"/>
          <p:cNvPicPr>
            <a:picLocks noChangeAspect="1" noChangeArrowheads="1"/>
          </p:cNvPicPr>
          <p:nvPr/>
        </p:nvPicPr>
        <p:blipFill>
          <a:blip r:embed="rId3"/>
          <a:srcRect/>
          <a:stretch>
            <a:fillRect/>
          </a:stretch>
        </p:blipFill>
        <p:spPr bwMode="auto">
          <a:xfrm>
            <a:off x="8432800" y="1"/>
            <a:ext cx="3759200" cy="159067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531" y="0"/>
            <a:ext cx="10018713" cy="733097"/>
          </a:xfrm>
        </p:spPr>
        <p:txBody>
          <a:bodyPr/>
          <a:lstStyle/>
          <a:p>
            <a:r>
              <a:rPr lang="en-IN" dirty="0"/>
              <a:t>Forms and Fees</a:t>
            </a:r>
          </a:p>
        </p:txBody>
      </p:sp>
      <p:graphicFrame>
        <p:nvGraphicFramePr>
          <p:cNvPr id="4" name="Table 3"/>
          <p:cNvGraphicFramePr>
            <a:graphicFrameLocks noGrp="1"/>
          </p:cNvGraphicFramePr>
          <p:nvPr>
            <p:extLst>
              <p:ext uri="{D42A27DB-BD31-4B8C-83A1-F6EECF244321}">
                <p14:modId xmlns:p14="http://schemas.microsoft.com/office/powerpoint/2010/main" val="2464905482"/>
              </p:ext>
            </p:extLst>
          </p:nvPr>
        </p:nvGraphicFramePr>
        <p:xfrm>
          <a:off x="328613" y="733097"/>
          <a:ext cx="11446044" cy="6005394"/>
        </p:xfrm>
        <a:graphic>
          <a:graphicData uri="http://schemas.openxmlformats.org/drawingml/2006/table">
            <a:tbl>
              <a:tblPr>
                <a:tableStyleId>{69C7853C-536D-4A76-A0AE-DD22124D55A5}</a:tableStyleId>
              </a:tblPr>
              <a:tblGrid>
                <a:gridCol w="872522">
                  <a:extLst>
                    <a:ext uri="{9D8B030D-6E8A-4147-A177-3AD203B41FA5}">
                      <a16:colId xmlns:a16="http://schemas.microsoft.com/office/drawing/2014/main" val="20000"/>
                    </a:ext>
                  </a:extLst>
                </a:gridCol>
                <a:gridCol w="6031878">
                  <a:extLst>
                    <a:ext uri="{9D8B030D-6E8A-4147-A177-3AD203B41FA5}">
                      <a16:colId xmlns:a16="http://schemas.microsoft.com/office/drawing/2014/main" val="20001"/>
                    </a:ext>
                  </a:extLst>
                </a:gridCol>
                <a:gridCol w="1665414">
                  <a:extLst>
                    <a:ext uri="{9D8B030D-6E8A-4147-A177-3AD203B41FA5}">
                      <a16:colId xmlns:a16="http://schemas.microsoft.com/office/drawing/2014/main" val="20002"/>
                    </a:ext>
                  </a:extLst>
                </a:gridCol>
                <a:gridCol w="1314719">
                  <a:extLst>
                    <a:ext uri="{9D8B030D-6E8A-4147-A177-3AD203B41FA5}">
                      <a16:colId xmlns:a16="http://schemas.microsoft.com/office/drawing/2014/main" val="20003"/>
                    </a:ext>
                  </a:extLst>
                </a:gridCol>
                <a:gridCol w="1561511">
                  <a:extLst>
                    <a:ext uri="{9D8B030D-6E8A-4147-A177-3AD203B41FA5}">
                      <a16:colId xmlns:a16="http://schemas.microsoft.com/office/drawing/2014/main" val="20004"/>
                    </a:ext>
                  </a:extLst>
                </a:gridCol>
              </a:tblGrid>
              <a:tr h="99711">
                <a:tc>
                  <a:txBody>
                    <a:bodyPr/>
                    <a:lstStyle/>
                    <a:p>
                      <a:pPr algn="ctr" fontAlgn="base">
                        <a:lnSpc>
                          <a:spcPct val="150000"/>
                        </a:lnSpc>
                      </a:pPr>
                      <a:r>
                        <a:rPr lang="en-IN" sz="1800" dirty="0">
                          <a:latin typeface="Sitka Banner Semibold" pitchFamily="2" charset="0"/>
                        </a:rPr>
                        <a:t>Entry No</a:t>
                      </a:r>
                      <a:endParaRPr lang="en-IN" sz="18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lnSpc>
                          <a:spcPct val="150000"/>
                        </a:lnSpc>
                      </a:pPr>
                      <a:r>
                        <a:rPr lang="en-IN" sz="1800" dirty="0">
                          <a:latin typeface="Sitka Banner Semibold" pitchFamily="2" charset="0"/>
                        </a:rPr>
                        <a:t>On what payable</a:t>
                      </a:r>
                      <a:endParaRPr lang="en-IN" sz="18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ase">
                        <a:lnSpc>
                          <a:spcPct val="150000"/>
                        </a:lnSpc>
                      </a:pPr>
                      <a:r>
                        <a:rPr lang="en-IN" sz="1800">
                          <a:latin typeface="Sitka Banner Semibold" pitchFamily="2" charset="0"/>
                        </a:rPr>
                        <a:t>Amount in INR.</a:t>
                      </a:r>
                      <a:endParaRPr lang="en-IN" sz="18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rowSpan="2">
                  <a:txBody>
                    <a:bodyPr/>
                    <a:lstStyle/>
                    <a:p>
                      <a:pPr algn="l" fontAlgn="base">
                        <a:lnSpc>
                          <a:spcPct val="150000"/>
                        </a:lnSpc>
                      </a:pPr>
                      <a:r>
                        <a:rPr lang="en-IN" sz="1800" dirty="0">
                          <a:highlight>
                            <a:srgbClr val="FFFF00"/>
                          </a:highlight>
                          <a:latin typeface="Sitka Banner Semibold" pitchFamily="2" charset="0"/>
                        </a:rPr>
                        <a:t>Corresponding Form Number</a:t>
                      </a:r>
                      <a:endParaRPr lang="en-IN" sz="1800" b="0" dirty="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4972">
                <a:tc>
                  <a:txBody>
                    <a:bodyPr/>
                    <a:lstStyle/>
                    <a:p>
                      <a:pPr algn="ctr" fontAlgn="base">
                        <a:lnSpc>
                          <a:spcPct val="150000"/>
                        </a:lnSpc>
                      </a:pPr>
                      <a:r>
                        <a:rPr lang="en-IN" sz="1800" dirty="0">
                          <a:latin typeface="Sitka Banner Semibold" pitchFamily="2" charset="0"/>
                        </a:rPr>
                        <a:t> </a:t>
                      </a:r>
                      <a:endParaRPr lang="en-IN" sz="18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lnSpc>
                          <a:spcPct val="150000"/>
                        </a:lnSpc>
                      </a:pPr>
                      <a:r>
                        <a:rPr lang="en-IN" sz="1800" dirty="0">
                          <a:latin typeface="Sitka Banner Semibold" pitchFamily="2" charset="0"/>
                        </a:rPr>
                        <a:t> </a:t>
                      </a:r>
                      <a:endParaRPr lang="en-IN" sz="18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dirty="0">
                          <a:latin typeface="Sitka Banner Semibold" pitchFamily="2" charset="0"/>
                        </a:rPr>
                        <a:t>For Physical filing</a:t>
                      </a:r>
                    </a:p>
                    <a:p>
                      <a:pPr algn="ctr" fontAlgn="base">
                        <a:lnSpc>
                          <a:spcPct val="150000"/>
                        </a:lnSpc>
                      </a:pPr>
                      <a:r>
                        <a:rPr lang="en-IN" sz="1800" b="0" dirty="0">
                          <a:latin typeface="Sitka Banner Semibold" pitchFamily="2" charset="0"/>
                        </a:rPr>
                        <a:t>(Offline)</a:t>
                      </a: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dirty="0">
                          <a:latin typeface="Sitka Banner Semibold" pitchFamily="2" charset="0"/>
                        </a:rPr>
                        <a:t>For E-filing</a:t>
                      </a:r>
                    </a:p>
                    <a:p>
                      <a:pPr algn="ctr" fontAlgn="base">
                        <a:lnSpc>
                          <a:spcPct val="150000"/>
                        </a:lnSpc>
                      </a:pPr>
                      <a:r>
                        <a:rPr lang="en-IN" sz="1800" b="0" dirty="0">
                          <a:latin typeface="Sitka Banner Semibold" pitchFamily="2" charset="0"/>
                        </a:rPr>
                        <a:t>(Online)</a:t>
                      </a: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ase">
                        <a:lnSpc>
                          <a:spcPct val="150000"/>
                        </a:lnSpc>
                      </a:pPr>
                      <a:endParaRPr lang="en-IN" sz="1600" b="0" dirty="0"/>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6235">
                <a:tc rowSpan="3">
                  <a:txBody>
                    <a:bodyPr/>
                    <a:lstStyle/>
                    <a:p>
                      <a:pPr algn="ctr" fontAlgn="base">
                        <a:lnSpc>
                          <a:spcPct val="150000"/>
                        </a:lnSpc>
                      </a:pPr>
                      <a:r>
                        <a:rPr lang="en-IN" sz="1800" dirty="0">
                          <a:latin typeface="Sitka Banner Semibold" pitchFamily="2" charset="0"/>
                        </a:rPr>
                        <a:t>1</a:t>
                      </a:r>
                      <a:endParaRPr lang="en-IN" sz="18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lnSpc>
                          <a:spcPct val="150000"/>
                        </a:lnSpc>
                      </a:pPr>
                      <a:r>
                        <a:rPr lang="en-IN" sz="1800" b="1" dirty="0">
                          <a:latin typeface="Sitka Banner Semibold" pitchFamily="2" charset="0"/>
                        </a:rPr>
                        <a:t>Application for registration of a trademark /collective Marks / Certification Mark / Series of trademark for specification of goods or services included in one or more than one classes.</a:t>
                      </a: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dirty="0">
                          <a:latin typeface="Sitka Banner Semibold" pitchFamily="2" charset="0"/>
                        </a:rPr>
                        <a:t> </a:t>
                      </a:r>
                      <a:endParaRPr lang="en-IN" sz="18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a:latin typeface="Sitka Banner Semibold" pitchFamily="2" charset="0"/>
                        </a:rPr>
                        <a:t> </a:t>
                      </a:r>
                      <a:endParaRPr lang="en-IN" sz="18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base">
                        <a:lnSpc>
                          <a:spcPct val="150000"/>
                        </a:lnSpc>
                      </a:pPr>
                      <a:r>
                        <a:rPr lang="en-IN" sz="1800" u="none" dirty="0">
                          <a:highlight>
                            <a:srgbClr val="FFFF00"/>
                          </a:highlight>
                          <a:latin typeface="Sitka Banner Semibold" pitchFamily="2" charset="0"/>
                        </a:rPr>
                        <a:t>TM-A</a:t>
                      </a:r>
                      <a:endParaRPr lang="en-IN" sz="1800" b="0" u="none" dirty="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5798">
                <a:tc vMerge="1">
                  <a:txBody>
                    <a:bodyPr/>
                    <a:lstStyle/>
                    <a:p>
                      <a:endParaRPr lang="en-IN"/>
                    </a:p>
                  </a:txBody>
                  <a:tcPr/>
                </a:tc>
                <a:tc>
                  <a:txBody>
                    <a:bodyPr/>
                    <a:lstStyle/>
                    <a:p>
                      <a:pPr algn="l" fontAlgn="base">
                        <a:lnSpc>
                          <a:spcPct val="150000"/>
                        </a:lnSpc>
                      </a:pPr>
                      <a:r>
                        <a:rPr lang="en-IN" sz="1800" dirty="0">
                          <a:latin typeface="Sitka Banner Semibold" pitchFamily="2" charset="0"/>
                        </a:rPr>
                        <a:t>Where the applicant is an </a:t>
                      </a:r>
                      <a:r>
                        <a:rPr lang="en-IN" sz="1800" b="1" dirty="0">
                          <a:latin typeface="Sitka Banner Semibold" pitchFamily="2" charset="0"/>
                        </a:rPr>
                        <a:t>Individual / </a:t>
                      </a:r>
                      <a:r>
                        <a:rPr lang="en-IN" sz="1800" b="1" dirty="0" err="1">
                          <a:latin typeface="Sitka Banner Semibold" pitchFamily="2" charset="0"/>
                        </a:rPr>
                        <a:t>Startup</a:t>
                      </a:r>
                      <a:r>
                        <a:rPr lang="en-IN" sz="1800" b="1" dirty="0">
                          <a:latin typeface="Sitka Banner Semibold" pitchFamily="2" charset="0"/>
                        </a:rPr>
                        <a:t>/Small Enterprise</a:t>
                      </a: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dirty="0">
                          <a:highlight>
                            <a:srgbClr val="FFFF00"/>
                          </a:highlight>
                          <a:latin typeface="Sitka Banner Semibold" pitchFamily="2" charset="0"/>
                        </a:rPr>
                        <a:t>5,000</a:t>
                      </a:r>
                      <a:endParaRPr lang="en-IN" sz="1800" b="0" dirty="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a:highlight>
                            <a:srgbClr val="FFFF00"/>
                          </a:highlight>
                          <a:latin typeface="Sitka Banner Semibold" pitchFamily="2" charset="0"/>
                        </a:rPr>
                        <a:t>4,500</a:t>
                      </a:r>
                      <a:endParaRPr lang="en-IN" sz="1800" b="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val="10003"/>
                  </a:ext>
                </a:extLst>
              </a:tr>
              <a:tr h="240820">
                <a:tc vMerge="1">
                  <a:txBody>
                    <a:bodyPr/>
                    <a:lstStyle/>
                    <a:p>
                      <a:endParaRPr lang="en-IN"/>
                    </a:p>
                  </a:txBody>
                  <a:tcPr/>
                </a:tc>
                <a:tc>
                  <a:txBody>
                    <a:bodyPr/>
                    <a:lstStyle/>
                    <a:p>
                      <a:pPr algn="l" fontAlgn="base">
                        <a:lnSpc>
                          <a:spcPct val="150000"/>
                        </a:lnSpc>
                      </a:pPr>
                      <a:r>
                        <a:rPr lang="en-IN" sz="1800" dirty="0">
                          <a:latin typeface="Sitka Banner Semibold" pitchFamily="2" charset="0"/>
                        </a:rPr>
                        <a:t>In all other cases (Note: Fee is for each class and for each mark )</a:t>
                      </a:r>
                      <a:endParaRPr lang="en-IN" sz="18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dirty="0">
                          <a:highlight>
                            <a:srgbClr val="FFFF00"/>
                          </a:highlight>
                          <a:latin typeface="Sitka Banner Semibold" pitchFamily="2" charset="0"/>
                        </a:rPr>
                        <a:t>10,000</a:t>
                      </a:r>
                      <a:endParaRPr lang="en-IN" sz="1800" b="0" dirty="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a:highlight>
                            <a:srgbClr val="FFFF00"/>
                          </a:highlight>
                          <a:latin typeface="Sitka Banner Semibold" pitchFamily="2" charset="0"/>
                        </a:rPr>
                        <a:t>9,000</a:t>
                      </a:r>
                      <a:endParaRPr lang="en-IN" sz="1800" b="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val="10004"/>
                  </a:ext>
                </a:extLst>
              </a:tr>
              <a:tr h="969066">
                <a:tc>
                  <a:txBody>
                    <a:bodyPr/>
                    <a:lstStyle/>
                    <a:p>
                      <a:pPr algn="ctr" fontAlgn="base">
                        <a:lnSpc>
                          <a:spcPct val="150000"/>
                        </a:lnSpc>
                      </a:pPr>
                      <a:r>
                        <a:rPr lang="en-IN" sz="1800">
                          <a:latin typeface="Sitka Banner Semibold" pitchFamily="2" charset="0"/>
                        </a:rPr>
                        <a:t>2</a:t>
                      </a:r>
                      <a:endParaRPr lang="en-IN" sz="18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lnSpc>
                          <a:spcPct val="150000"/>
                        </a:lnSpc>
                      </a:pPr>
                      <a:r>
                        <a:rPr lang="en-IN" sz="1800" b="1" dirty="0">
                          <a:latin typeface="Sitka Banner Semibold" pitchFamily="2" charset="0"/>
                        </a:rPr>
                        <a:t>On a notice of opposition under section 21(1), 64, 66 or 73 or application for rectification of register under section 47 to 57, 68, 77 or application under rule 99, 103, 135,140 or On application under section 25 of Geographical Indication of Goods (Regulations and Protection) Act, 1999 to invalidate a trademark or counter statement related thereto. (Note: Fee is for each class opposed or counterstatement filed)</a:t>
                      </a: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dirty="0">
                          <a:highlight>
                            <a:srgbClr val="FFFF00"/>
                          </a:highlight>
                          <a:latin typeface="Sitka Banner Semibold" pitchFamily="2" charset="0"/>
                        </a:rPr>
                        <a:t>3,000</a:t>
                      </a:r>
                      <a:endParaRPr lang="en-IN" sz="1800" b="0" dirty="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dirty="0">
                          <a:highlight>
                            <a:srgbClr val="FFFF00"/>
                          </a:highlight>
                          <a:latin typeface="Sitka Banner Semibold" pitchFamily="2" charset="0"/>
                        </a:rPr>
                        <a:t>2,700</a:t>
                      </a:r>
                      <a:endParaRPr lang="en-IN" sz="1800" b="0" dirty="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50000"/>
                        </a:lnSpc>
                      </a:pPr>
                      <a:r>
                        <a:rPr lang="en-IN" sz="1800" u="none" dirty="0">
                          <a:highlight>
                            <a:srgbClr val="FFFF00"/>
                          </a:highlight>
                          <a:latin typeface="Sitka Banner Semibold" pitchFamily="2" charset="0"/>
                        </a:rPr>
                        <a:t>TM-O</a:t>
                      </a:r>
                      <a:endParaRPr lang="en-IN" sz="1800" b="0" u="none" dirty="0">
                        <a:highlight>
                          <a:srgbClr val="FFFF00"/>
                        </a:highlight>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026" name="Picture 2" descr="Form and Fees">
            <a:hlinkClick r:id="rId2" tooltip="Form and Fees"/>
          </p:cNvPr>
          <p:cNvPicPr>
            <a:picLocks noChangeAspect="1" noChangeArrowheads="1"/>
          </p:cNvPicPr>
          <p:nvPr/>
        </p:nvPicPr>
        <p:blipFill>
          <a:blip r:embed="rId3"/>
          <a:srcRect/>
          <a:stretch>
            <a:fillRect/>
          </a:stretch>
        </p:blipFill>
        <p:spPr bwMode="auto">
          <a:xfrm>
            <a:off x="0" y="988244150"/>
            <a:ext cx="190500" cy="190500"/>
          </a:xfrm>
          <a:prstGeom prst="rect">
            <a:avLst/>
          </a:prstGeom>
          <a:noFill/>
        </p:spPr>
      </p:pic>
      <p:pic>
        <p:nvPicPr>
          <p:cNvPr id="1027" name="Picture 3" descr="Form and Fees">
            <a:hlinkClick r:id="rId4" tooltip="Form and Fees"/>
          </p:cNvPr>
          <p:cNvPicPr>
            <a:picLocks noChangeAspect="1" noChangeArrowheads="1"/>
          </p:cNvPicPr>
          <p:nvPr/>
        </p:nvPicPr>
        <p:blipFill>
          <a:blip r:embed="rId3"/>
          <a:srcRect/>
          <a:stretch>
            <a:fillRect/>
          </a:stretch>
        </p:blipFill>
        <p:spPr bwMode="auto">
          <a:xfrm>
            <a:off x="233363" y="988244150"/>
            <a:ext cx="190500" cy="190500"/>
          </a:xfrm>
          <a:prstGeom prst="rect">
            <a:avLst/>
          </a:prstGeom>
          <a:noFill/>
        </p:spPr>
      </p:pic>
      <p:pic>
        <p:nvPicPr>
          <p:cNvPr id="1028" name="Picture 4" descr="Form and Fees">
            <a:hlinkClick r:id="rId5" tooltip="Form and Fees"/>
          </p:cNvPr>
          <p:cNvPicPr>
            <a:picLocks noChangeAspect="1" noChangeArrowheads="1"/>
          </p:cNvPicPr>
          <p:nvPr/>
        </p:nvPicPr>
        <p:blipFill>
          <a:blip r:embed="rId3"/>
          <a:srcRect/>
          <a:stretch>
            <a:fillRect/>
          </a:stretch>
        </p:blipFill>
        <p:spPr bwMode="auto">
          <a:xfrm>
            <a:off x="466725" y="988244150"/>
            <a:ext cx="190500" cy="190500"/>
          </a:xfrm>
          <a:prstGeom prst="rect">
            <a:avLst/>
          </a:prstGeom>
          <a:noFill/>
        </p:spPr>
      </p:pic>
      <p:pic>
        <p:nvPicPr>
          <p:cNvPr id="1029" name="Picture 5" descr="Form and Fees">
            <a:hlinkClick r:id="rId6" tooltip="Form and Fees"/>
          </p:cNvPr>
          <p:cNvPicPr>
            <a:picLocks noChangeAspect="1" noChangeArrowheads="1"/>
          </p:cNvPicPr>
          <p:nvPr/>
        </p:nvPicPr>
        <p:blipFill>
          <a:blip r:embed="rId3"/>
          <a:srcRect/>
          <a:stretch>
            <a:fillRect/>
          </a:stretch>
        </p:blipFill>
        <p:spPr bwMode="auto">
          <a:xfrm>
            <a:off x="700088" y="988244150"/>
            <a:ext cx="190500" cy="1905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38686832"/>
              </p:ext>
            </p:extLst>
          </p:nvPr>
        </p:nvGraphicFramePr>
        <p:xfrm>
          <a:off x="313898" y="883930"/>
          <a:ext cx="11573302" cy="5854200"/>
        </p:xfrm>
        <a:graphic>
          <a:graphicData uri="http://schemas.openxmlformats.org/drawingml/2006/table">
            <a:tbl>
              <a:tblPr>
                <a:tableStyleId>{69C7853C-536D-4A76-A0AE-DD22124D55A5}</a:tableStyleId>
              </a:tblPr>
              <a:tblGrid>
                <a:gridCol w="621167">
                  <a:extLst>
                    <a:ext uri="{9D8B030D-6E8A-4147-A177-3AD203B41FA5}">
                      <a16:colId xmlns:a16="http://schemas.microsoft.com/office/drawing/2014/main" val="20000"/>
                    </a:ext>
                  </a:extLst>
                </a:gridCol>
                <a:gridCol w="2581858">
                  <a:extLst>
                    <a:ext uri="{9D8B030D-6E8A-4147-A177-3AD203B41FA5}">
                      <a16:colId xmlns:a16="http://schemas.microsoft.com/office/drawing/2014/main" val="20001"/>
                    </a:ext>
                  </a:extLst>
                </a:gridCol>
                <a:gridCol w="4586068">
                  <a:extLst>
                    <a:ext uri="{9D8B030D-6E8A-4147-A177-3AD203B41FA5}">
                      <a16:colId xmlns:a16="http://schemas.microsoft.com/office/drawing/2014/main" val="20002"/>
                    </a:ext>
                  </a:extLst>
                </a:gridCol>
                <a:gridCol w="2300338">
                  <a:extLst>
                    <a:ext uri="{9D8B030D-6E8A-4147-A177-3AD203B41FA5}">
                      <a16:colId xmlns:a16="http://schemas.microsoft.com/office/drawing/2014/main" val="20003"/>
                    </a:ext>
                  </a:extLst>
                </a:gridCol>
                <a:gridCol w="1483871">
                  <a:extLst>
                    <a:ext uri="{9D8B030D-6E8A-4147-A177-3AD203B41FA5}">
                      <a16:colId xmlns:a16="http://schemas.microsoft.com/office/drawing/2014/main" val="20004"/>
                    </a:ext>
                  </a:extLst>
                </a:gridCol>
              </a:tblGrid>
              <a:tr h="288954">
                <a:tc rowSpan="3">
                  <a:txBody>
                    <a:bodyPr/>
                    <a:lstStyle/>
                    <a:p>
                      <a:pPr algn="ctr" fontAlgn="base"/>
                      <a:r>
                        <a:rPr lang="en-IN" sz="1400" dirty="0">
                          <a:latin typeface="Sitka Banner Semibold" pitchFamily="2" charset="0"/>
                        </a:rPr>
                        <a:t>3</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b="1" dirty="0">
                          <a:latin typeface="Sitka Banner Semibold" pitchFamily="2" charset="0"/>
                        </a:rPr>
                        <a:t>For renewal of registration of a trademark under section 25 for each class</a:t>
                      </a: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a:latin typeface="Sitka Banner Semibold" pitchFamily="2" charset="0"/>
                        </a:rPr>
                        <a:t>10,000</a:t>
                      </a:r>
                      <a:endParaRPr lang="en-IN" sz="14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a:latin typeface="Sitka Banner Semibold" pitchFamily="2" charset="0"/>
                        </a:rPr>
                        <a:t>9,000</a:t>
                      </a:r>
                      <a:endParaRPr lang="en-IN" sz="14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u="sng">
                          <a:latin typeface="Sitka Banner Semibold" pitchFamily="2" charset="0"/>
                          <a:hlinkClick r:id="rId2" tooltip="Form and Fees"/>
                        </a:rPr>
                        <a:t>TM-R</a:t>
                      </a:r>
                      <a:r>
                        <a:rPr lang="en-IN" sz="1400">
                          <a:latin typeface="Sitka Banner Semibold" pitchFamily="2" charset="0"/>
                        </a:rPr>
                        <a:t> (41 KB)</a:t>
                      </a:r>
                      <a:endParaRPr lang="en-IN" sz="14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6724">
                <a:tc vMerge="1">
                  <a:txBody>
                    <a:bodyPr/>
                    <a:lstStyle/>
                    <a:p>
                      <a:endParaRPr lang="en-IN"/>
                    </a:p>
                  </a:txBody>
                  <a:tcPr/>
                </a:tc>
                <a:tc>
                  <a:txBody>
                    <a:bodyPr/>
                    <a:lstStyle/>
                    <a:p>
                      <a:pPr algn="ctr" fontAlgn="base"/>
                      <a:r>
                        <a:rPr lang="en-IN" sz="1400" dirty="0">
                          <a:latin typeface="Sitka Banner Semibold" pitchFamily="2" charset="0"/>
                        </a:rPr>
                        <a:t> </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dirty="0">
                          <a:latin typeface="Sitka Banner Semibold" pitchFamily="2" charset="0"/>
                        </a:rPr>
                        <a:t>Application for renewal with surcharge of registration of a Trademarks under section 25 (3) for each class</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5,000 Plus renewal fee applicable under entry 3</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a:latin typeface="Sitka Banner Semibold" pitchFamily="2" charset="0"/>
                        </a:rPr>
                        <a:t>4,500 Plus renewal fee applicable under entry 3</a:t>
                      </a:r>
                      <a:endParaRPr lang="en-IN" sz="14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6724">
                <a:tc vMerge="1">
                  <a:txBody>
                    <a:bodyPr/>
                    <a:lstStyle/>
                    <a:p>
                      <a:endParaRPr lang="en-IN"/>
                    </a:p>
                  </a:txBody>
                  <a:tcPr/>
                </a:tc>
                <a:tc>
                  <a:txBody>
                    <a:bodyPr/>
                    <a:lstStyle/>
                    <a:p>
                      <a:pPr algn="ctr" fontAlgn="base"/>
                      <a:r>
                        <a:rPr lang="en-IN" sz="1400" dirty="0">
                          <a:latin typeface="Sitka Banner Semibold" pitchFamily="2" charset="0"/>
                        </a:rPr>
                        <a:t> </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dirty="0">
                          <a:latin typeface="Sitka Banner Semibold" pitchFamily="2" charset="0"/>
                        </a:rPr>
                        <a:t>Application for renewal with surcharge/ restoration and renewal of a Trademarks under section 25 (3), 25 (4) for each class</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10,000 Plus renewal fee applicable under entry 3</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9,000 Plus renewal fee applicable under entry 3</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8954">
                <a:tc rowSpan="3">
                  <a:txBody>
                    <a:bodyPr/>
                    <a:lstStyle/>
                    <a:p>
                      <a:pPr algn="ctr" fontAlgn="base"/>
                      <a:r>
                        <a:rPr lang="en-IN" sz="1400" dirty="0">
                          <a:latin typeface="Sitka Banner Semibold" pitchFamily="2" charset="0"/>
                        </a:rPr>
                        <a:t>4</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dirty="0">
                          <a:latin typeface="Sitka Banner Semibold" pitchFamily="2" charset="0"/>
                        </a:rPr>
                        <a:t>On application under section 45 to register a subsequent proprietor in case of assignment or transfer for each trademark</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10,000</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a:latin typeface="Sitka Banner Semibold" pitchFamily="2" charset="0"/>
                        </a:rPr>
                        <a:t>9,000</a:t>
                      </a:r>
                      <a:endParaRPr lang="en-IN" sz="1400" b="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u="sng" dirty="0">
                          <a:latin typeface="Sitka Banner Semibold" pitchFamily="2" charset="0"/>
                          <a:hlinkClick r:id="rId3" tooltip="Form and Fees"/>
                        </a:rPr>
                        <a:t>TM-P</a:t>
                      </a:r>
                      <a:r>
                        <a:rPr lang="en-IN" sz="1400" dirty="0">
                          <a:latin typeface="Sitka Banner Semibold" pitchFamily="2" charset="0"/>
                        </a:rPr>
                        <a:t> (64 KB)</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02264">
                <a:tc vMerge="1">
                  <a:txBody>
                    <a:bodyPr/>
                    <a:lstStyle/>
                    <a:p>
                      <a:endParaRPr lang="en-IN"/>
                    </a:p>
                  </a:txBody>
                  <a:tcPr/>
                </a:tc>
                <a:tc>
                  <a:txBody>
                    <a:bodyPr/>
                    <a:lstStyle/>
                    <a:p>
                      <a:pPr algn="ctr" fontAlgn="base"/>
                      <a:r>
                        <a:rPr lang="en-IN" sz="1400" dirty="0">
                          <a:latin typeface="Sitka Banner Semibold" pitchFamily="2" charset="0"/>
                        </a:rPr>
                        <a:t> </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dirty="0">
                          <a:latin typeface="Sitka Banner Semibold" pitchFamily="2" charset="0"/>
                        </a:rPr>
                        <a:t>On application for: Certificate of the Registrar under section 40(2), or For approval of the Registrar under section 41, or Direction of the Registrar for advertisement of Assignment without goodwill under section 42, or Add or alter a registered </a:t>
                      </a:r>
                      <a:r>
                        <a:rPr lang="en-IN" sz="1400" dirty="0" err="1">
                          <a:latin typeface="Sitka Banner Semibold" pitchFamily="2" charset="0"/>
                        </a:rPr>
                        <a:t>trademarkunder</a:t>
                      </a:r>
                      <a:r>
                        <a:rPr lang="en-IN" sz="1400" dirty="0">
                          <a:latin typeface="Sitka Banner Semibold" pitchFamily="2" charset="0"/>
                        </a:rPr>
                        <a:t> section 59(1) for each trademark, or Conversion of specification under Section 60 for each trademark.</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3,000</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2,700</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81498">
                <a:tc vMerge="1">
                  <a:txBody>
                    <a:bodyPr/>
                    <a:lstStyle/>
                    <a:p>
                      <a:endParaRPr lang="en-IN"/>
                    </a:p>
                  </a:txBody>
                  <a:tcPr/>
                </a:tc>
                <a:tc>
                  <a:txBody>
                    <a:bodyPr/>
                    <a:lstStyle/>
                    <a:p>
                      <a:pPr algn="ctr" fontAlgn="base"/>
                      <a:r>
                        <a:rPr lang="en-IN" sz="1400" dirty="0">
                          <a:latin typeface="Sitka Banner Semibold" pitchFamily="2" charset="0"/>
                        </a:rPr>
                        <a:t> </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IN" sz="1400" dirty="0">
                          <a:latin typeface="Sitka Banner Semibold" pitchFamily="2" charset="0"/>
                        </a:rPr>
                        <a:t>On application for: Extension of time for applying for direction under section 42 for advertisement of assignment without goodwill, or Extension of time for registering a company as subsequent proprietor of trademarks under section 46(4),or Consent of Registrar to the assignment or transmission of a certification trademark under section 43, or Change a name and / or description of a registered proprietor or a registered user of a trademark under section 58 for each trademark.</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2,000</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IN" sz="1400" dirty="0">
                          <a:latin typeface="Sitka Banner Semibold" pitchFamily="2" charset="0"/>
                        </a:rPr>
                        <a:t>1,800</a:t>
                      </a:r>
                      <a:endParaRPr lang="en-IN" sz="1400" b="0" dirty="0">
                        <a:latin typeface="Sitka Banner Semibold" pitchFamily="2" charset="0"/>
                      </a:endParaRPr>
                    </a:p>
                  </a:txBody>
                  <a:tcPr marL="9737" marR="9737" marT="7790" marB="77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itle 1"/>
          <p:cNvSpPr txBox="1">
            <a:spLocks/>
          </p:cNvSpPr>
          <p:nvPr/>
        </p:nvSpPr>
        <p:spPr>
          <a:xfrm>
            <a:off x="1200531" y="0"/>
            <a:ext cx="10018713" cy="733097"/>
          </a:xfrm>
          <a:prstGeom prst="rect">
            <a:avLst/>
          </a:prstGeom>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IN" sz="4000" b="0" i="0" u="none" strike="noStrike" kern="1200" cap="none" spc="0" normalizeH="0" baseline="0" noProof="0">
                <a:ln w="3175" cmpd="sng">
                  <a:noFill/>
                </a:ln>
                <a:solidFill>
                  <a:schemeClr val="tx1"/>
                </a:solidFill>
                <a:effectLst/>
                <a:uLnTx/>
                <a:uFillTx/>
                <a:latin typeface="+mj-lt"/>
                <a:ea typeface="+mj-ea"/>
                <a:cs typeface="+mj-cs"/>
              </a:rPr>
              <a:t>Forms and Fees</a:t>
            </a:r>
            <a:endParaRPr kumimoji="0" lang="en-IN" sz="4000" b="0" i="0" u="none" strike="noStrike" kern="1200" cap="none" spc="0" normalizeH="0" baseline="0" noProof="0" dirty="0">
              <a:ln w="3175" cmpd="sng">
                <a:noFill/>
              </a:ln>
              <a:solidFill>
                <a:schemeClr val="tx1"/>
              </a:solidFill>
              <a:effectLst/>
              <a:uLnTx/>
              <a:uFillTx/>
              <a:latin typeface="+mj-lt"/>
              <a:ea typeface="+mj-ea"/>
              <a:cs typeface="+mj-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10920" y="334108"/>
            <a:ext cx="10018713" cy="888167"/>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w="3175" cmpd="sng">
                  <a:noFill/>
                </a:ln>
                <a:solidFill>
                  <a:schemeClr val="tx1"/>
                </a:solidFill>
                <a:effectLst/>
                <a:uLnTx/>
                <a:uFillTx/>
                <a:latin typeface="Sitka Banner Semibold" pitchFamily="2" charset="0"/>
                <a:ea typeface="+mj-ea"/>
                <a:cs typeface="+mj-cs"/>
              </a:rPr>
              <a:t>Geographical Indications</a:t>
            </a:r>
          </a:p>
        </p:txBody>
      </p:sp>
      <p:pic>
        <p:nvPicPr>
          <p:cNvPr id="1026" name="Picture 2" descr="Image result for geographical indication in india"/>
          <p:cNvPicPr>
            <a:picLocks noChangeAspect="1" noChangeArrowheads="1"/>
          </p:cNvPicPr>
          <p:nvPr/>
        </p:nvPicPr>
        <p:blipFill>
          <a:blip r:embed="rId2"/>
          <a:srcRect/>
          <a:stretch>
            <a:fillRect/>
          </a:stretch>
        </p:blipFill>
        <p:spPr bwMode="auto">
          <a:xfrm>
            <a:off x="2169888" y="1222275"/>
            <a:ext cx="8900775" cy="5140709"/>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F166-92C5-1F0A-3451-775C722C4FCD}"/>
            </a:ext>
          </a:extLst>
        </p:cNvPr>
        <p:cNvGrpSpPr/>
        <p:nvPr/>
      </p:nvGrpSpPr>
      <p:grpSpPr>
        <a:xfrm>
          <a:off x="0" y="0"/>
          <a:ext cx="0" cy="0"/>
          <a:chOff x="0" y="0"/>
          <a:chExt cx="0" cy="0"/>
        </a:xfrm>
      </p:grpSpPr>
      <p:sp>
        <p:nvSpPr>
          <p:cNvPr id="329730" name="Rectangle 2">
            <a:extLst>
              <a:ext uri="{FF2B5EF4-FFF2-40B4-BE49-F238E27FC236}">
                <a16:creationId xmlns:a16="http://schemas.microsoft.com/office/drawing/2014/main" id="{B28A3E2F-DD95-2E38-9C87-EE4630249E4D}"/>
              </a:ext>
            </a:extLst>
          </p:cNvPr>
          <p:cNvSpPr>
            <a:spLocks noGrp="1" noChangeArrowheads="1"/>
          </p:cNvSpPr>
          <p:nvPr>
            <p:ph type="title"/>
          </p:nvPr>
        </p:nvSpPr>
        <p:spPr>
          <a:xfrm>
            <a:off x="1484309" y="-172330"/>
            <a:ext cx="10018713" cy="888167"/>
          </a:xfrm>
        </p:spPr>
        <p:txBody>
          <a:bodyPr/>
          <a:lstStyle/>
          <a:p>
            <a:r>
              <a:rPr lang="en-US" b="0" dirty="0">
                <a:solidFill>
                  <a:schemeClr val="tx1"/>
                </a:solidFill>
                <a:latin typeface="Sitka Banner Semibold" pitchFamily="2" charset="0"/>
              </a:rPr>
              <a:t>What are Geographical Indications</a:t>
            </a:r>
          </a:p>
        </p:txBody>
      </p:sp>
      <p:sp>
        <p:nvSpPr>
          <p:cNvPr id="329731" name="Rectangle 3">
            <a:extLst>
              <a:ext uri="{FF2B5EF4-FFF2-40B4-BE49-F238E27FC236}">
                <a16:creationId xmlns:a16="http://schemas.microsoft.com/office/drawing/2014/main" id="{F17A71E2-4253-60B7-8565-4EB36FB8A1EC}"/>
              </a:ext>
            </a:extLst>
          </p:cNvPr>
          <p:cNvSpPr>
            <a:spLocks noGrp="1" noChangeArrowheads="1"/>
          </p:cNvSpPr>
          <p:nvPr>
            <p:ph type="body" idx="4294967295"/>
          </p:nvPr>
        </p:nvSpPr>
        <p:spPr>
          <a:xfrm>
            <a:off x="1484309" y="715837"/>
            <a:ext cx="10585771" cy="5962011"/>
          </a:xfrm>
        </p:spPr>
        <p:txBody>
          <a:bodyPr>
            <a:noAutofit/>
          </a:bodyPr>
          <a:lstStyle/>
          <a:p>
            <a:pPr>
              <a:spcBef>
                <a:spcPct val="50000"/>
              </a:spcBef>
              <a:buFontTx/>
              <a:buChar char="•"/>
            </a:pPr>
            <a:r>
              <a:rPr lang="en-US" altLang="en-US" sz="2000" dirty="0">
                <a:latin typeface="Tahoma" panose="020B0604030504040204" pitchFamily="34" charset="0"/>
              </a:rPr>
              <a:t>An indication used to identify agricultural, natural or manufactured goods originating from a definite territory in India.</a:t>
            </a:r>
          </a:p>
          <a:p>
            <a:pPr algn="just">
              <a:spcBef>
                <a:spcPct val="50000"/>
              </a:spcBef>
              <a:buFontTx/>
              <a:buChar char="•"/>
            </a:pPr>
            <a:r>
              <a:rPr lang="en-US" altLang="en-US" sz="2000" dirty="0">
                <a:latin typeface="Tahoma" panose="020B0604030504040204" pitchFamily="34" charset="0"/>
              </a:rPr>
              <a:t>It should have a special quality or characteristics or reputation based upon the climatic or production characteristics unique to the geographical location.</a:t>
            </a:r>
          </a:p>
          <a:p>
            <a:pPr algn="just">
              <a:spcBef>
                <a:spcPct val="50000"/>
              </a:spcBef>
              <a:buFontTx/>
              <a:buChar char="•"/>
            </a:pPr>
            <a:r>
              <a:rPr lang="en-US" altLang="en-US" sz="2000" dirty="0">
                <a:latin typeface="Tahoma" panose="020B0604030504040204" pitchFamily="34" charset="0"/>
              </a:rPr>
              <a:t>This is a collective right as opposed to a private right </a:t>
            </a:r>
          </a:p>
          <a:p>
            <a:pPr algn="just">
              <a:spcBef>
                <a:spcPct val="50000"/>
              </a:spcBef>
              <a:buFontTx/>
              <a:buChar char="•"/>
            </a:pPr>
            <a:r>
              <a:rPr lang="en-US" altLang="en-US" sz="2000" dirty="0">
                <a:latin typeface="Tahoma" panose="020B0604030504040204" pitchFamily="34" charset="0"/>
                <a:cs typeface="Times New Roman" panose="02020603050405020304" pitchFamily="18" charset="0"/>
              </a:rPr>
              <a:t>Any association of persons, producers, organization established by or under the law can apply representing &amp; protecting the interests of  the producers. </a:t>
            </a:r>
          </a:p>
          <a:p>
            <a:pPr algn="just">
              <a:spcBef>
                <a:spcPct val="50000"/>
              </a:spcBef>
              <a:buFontTx/>
              <a:buChar char="•"/>
            </a:pPr>
            <a:r>
              <a:rPr lang="en-US" altLang="en-US" sz="2000" dirty="0">
                <a:latin typeface="Tahoma" panose="020B0604030504040204" pitchFamily="34" charset="0"/>
                <a:cs typeface="Times New Roman" panose="02020603050405020304" pitchFamily="18" charset="0"/>
              </a:rPr>
              <a:t>Identifies the product as originating in a country or region thereof </a:t>
            </a:r>
          </a:p>
          <a:p>
            <a:pPr algn="just">
              <a:spcBef>
                <a:spcPct val="50000"/>
              </a:spcBef>
              <a:buFontTx/>
              <a:buChar char="•"/>
            </a:pPr>
            <a:r>
              <a:rPr lang="en-US" altLang="en-US" sz="2000" dirty="0">
                <a:latin typeface="Tahoma" panose="020B0604030504040204" pitchFamily="34" charset="0"/>
                <a:cs typeface="Times New Roman" panose="02020603050405020304" pitchFamily="18" charset="0"/>
              </a:rPr>
              <a:t>Whose quality, reputation or other characteristics are attributable to its geographical origin </a:t>
            </a:r>
          </a:p>
          <a:p>
            <a:pPr lvl="1">
              <a:lnSpc>
                <a:spcPct val="90000"/>
              </a:lnSpc>
              <a:buFontTx/>
              <a:buNone/>
            </a:pPr>
            <a:r>
              <a:rPr lang="en-US" sz="1800" b="1" dirty="0">
                <a:latin typeface="Sitka Banner Semibold" pitchFamily="2" charset="0"/>
              </a:rPr>
              <a:t>	</a:t>
            </a:r>
          </a:p>
          <a:p>
            <a:pPr lvl="1" algn="just">
              <a:lnSpc>
                <a:spcPct val="90000"/>
              </a:lnSpc>
              <a:buFontTx/>
              <a:buNone/>
            </a:pPr>
            <a:r>
              <a:rPr lang="en-US" sz="1800" b="1" dirty="0">
                <a:latin typeface="Sitka Banner Semibold" pitchFamily="2" charset="0"/>
              </a:rPr>
              <a:t>	BASMATI, DARJEELING TEA, CHAMPAGNE, SCOTCH WHISKY, HAVANA CIGARS, ALPHONSO MANGOES </a:t>
            </a:r>
          </a:p>
        </p:txBody>
      </p:sp>
    </p:spTree>
    <p:extLst>
      <p:ext uri="{BB962C8B-B14F-4D97-AF65-F5344CB8AC3E}">
        <p14:creationId xmlns:p14="http://schemas.microsoft.com/office/powerpoint/2010/main" val="2558088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animEffect transition="in" filter="blinds(horizontal)">
                                      <p:cBhvr>
                                        <p:cTn id="7" dur="500"/>
                                        <p:tgtEl>
                                          <p:spTgt spid="329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9731">
                                            <p:txEl>
                                              <p:pRg st="1" end="1"/>
                                            </p:txEl>
                                          </p:spTgt>
                                        </p:tgtEl>
                                        <p:attrNameLst>
                                          <p:attrName>style.visibility</p:attrName>
                                        </p:attrNameLst>
                                      </p:cBhvr>
                                      <p:to>
                                        <p:strVal val="visible"/>
                                      </p:to>
                                    </p:set>
                                    <p:animEffect transition="in" filter="blinds(horizontal)">
                                      <p:cBhvr>
                                        <p:cTn id="12" dur="500"/>
                                        <p:tgtEl>
                                          <p:spTgt spid="3297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9731">
                                            <p:txEl>
                                              <p:pRg st="2" end="2"/>
                                            </p:txEl>
                                          </p:spTgt>
                                        </p:tgtEl>
                                        <p:attrNameLst>
                                          <p:attrName>style.visibility</p:attrName>
                                        </p:attrNameLst>
                                      </p:cBhvr>
                                      <p:to>
                                        <p:strVal val="visible"/>
                                      </p:to>
                                    </p:set>
                                    <p:animEffect transition="in" filter="blinds(horizontal)">
                                      <p:cBhvr>
                                        <p:cTn id="17" dur="500"/>
                                        <p:tgtEl>
                                          <p:spTgt spid="3297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29731">
                                            <p:txEl>
                                              <p:pRg st="3" end="3"/>
                                            </p:txEl>
                                          </p:spTgt>
                                        </p:tgtEl>
                                        <p:attrNameLst>
                                          <p:attrName>style.visibility</p:attrName>
                                        </p:attrNameLst>
                                      </p:cBhvr>
                                      <p:to>
                                        <p:strVal val="visible"/>
                                      </p:to>
                                    </p:set>
                                    <p:animEffect transition="in" filter="blinds(horizontal)">
                                      <p:cBhvr>
                                        <p:cTn id="22" dur="500"/>
                                        <p:tgtEl>
                                          <p:spTgt spid="3297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9731">
                                            <p:txEl>
                                              <p:pRg st="4" end="4"/>
                                            </p:txEl>
                                          </p:spTgt>
                                        </p:tgtEl>
                                        <p:attrNameLst>
                                          <p:attrName>style.visibility</p:attrName>
                                        </p:attrNameLst>
                                      </p:cBhvr>
                                      <p:to>
                                        <p:strVal val="visible"/>
                                      </p:to>
                                    </p:set>
                                    <p:animEffect transition="in" filter="blinds(horizontal)">
                                      <p:cBhvr>
                                        <p:cTn id="27" dur="500"/>
                                        <p:tgtEl>
                                          <p:spTgt spid="3297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9731">
                                            <p:txEl>
                                              <p:pRg st="5" end="5"/>
                                            </p:txEl>
                                          </p:spTgt>
                                        </p:tgtEl>
                                        <p:attrNameLst>
                                          <p:attrName>style.visibility</p:attrName>
                                        </p:attrNameLst>
                                      </p:cBhvr>
                                      <p:to>
                                        <p:strVal val="visible"/>
                                      </p:to>
                                    </p:set>
                                    <p:animEffect transition="in" filter="blinds(horizontal)">
                                      <p:cBhvr>
                                        <p:cTn id="32" dur="500"/>
                                        <p:tgtEl>
                                          <p:spTgt spid="3297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9731">
                                            <p:txEl>
                                              <p:pRg st="6" end="6"/>
                                            </p:txEl>
                                          </p:spTgt>
                                        </p:tgtEl>
                                        <p:attrNameLst>
                                          <p:attrName>style.visibility</p:attrName>
                                        </p:attrNameLst>
                                      </p:cBhvr>
                                      <p:to>
                                        <p:strVal val="visible"/>
                                      </p:to>
                                    </p:set>
                                    <p:animEffect transition="in" filter="blinds(horizontal)">
                                      <p:cBhvr>
                                        <p:cTn id="37" dur="500"/>
                                        <p:tgtEl>
                                          <p:spTgt spid="3297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9731">
                                            <p:txEl>
                                              <p:pRg st="7" end="7"/>
                                            </p:txEl>
                                          </p:spTgt>
                                        </p:tgtEl>
                                        <p:attrNameLst>
                                          <p:attrName>style.visibility</p:attrName>
                                        </p:attrNameLst>
                                      </p:cBhvr>
                                      <p:to>
                                        <p:strVal val="visible"/>
                                      </p:to>
                                    </p:set>
                                    <p:animEffect transition="in" filter="blinds(horizontal)">
                                      <p:cBhvr>
                                        <p:cTn id="42" dur="500"/>
                                        <p:tgtEl>
                                          <p:spTgt spid="3297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28F79-5776-DEBC-18E9-F5AD48F535CB}"/>
              </a:ext>
            </a:extLst>
          </p:cNvPr>
          <p:cNvSpPr>
            <a:spLocks noGrp="1"/>
          </p:cNvSpPr>
          <p:nvPr>
            <p:ph type="title"/>
          </p:nvPr>
        </p:nvSpPr>
        <p:spPr>
          <a:xfrm>
            <a:off x="1484311" y="207499"/>
            <a:ext cx="10018713" cy="650631"/>
          </a:xfrm>
        </p:spPr>
        <p:txBody>
          <a:bodyPr>
            <a:normAutofit fontScale="90000"/>
          </a:bodyPr>
          <a:lstStyle/>
          <a:p>
            <a:r>
              <a:rPr lang="en-US" dirty="0">
                <a:latin typeface="Sitka Banner Semibold" pitchFamily="2" charset="0"/>
              </a:rPr>
              <a:t>Geographical Indication</a:t>
            </a:r>
          </a:p>
        </p:txBody>
      </p:sp>
      <p:sp>
        <p:nvSpPr>
          <p:cNvPr id="6" name="TextBox 5">
            <a:extLst>
              <a:ext uri="{FF2B5EF4-FFF2-40B4-BE49-F238E27FC236}">
                <a16:creationId xmlns:a16="http://schemas.microsoft.com/office/drawing/2014/main" id="{48655775-39FF-2229-4E6E-5D11EE98C41B}"/>
              </a:ext>
            </a:extLst>
          </p:cNvPr>
          <p:cNvSpPr txBox="1"/>
          <p:nvPr/>
        </p:nvSpPr>
        <p:spPr>
          <a:xfrm>
            <a:off x="1763238" y="1179928"/>
            <a:ext cx="10208367" cy="4524315"/>
          </a:xfrm>
          <a:prstGeom prst="rect">
            <a:avLst/>
          </a:prstGeom>
          <a:noFill/>
        </p:spPr>
        <p:txBody>
          <a:bodyPr wrap="square">
            <a:spAutoFit/>
          </a:bodyPr>
          <a:lstStyle/>
          <a:p>
            <a:pPr>
              <a:spcAft>
                <a:spcPts val="1200"/>
              </a:spcAft>
            </a:pPr>
            <a:r>
              <a:rPr lang="en-US" sz="3200" dirty="0">
                <a:latin typeface="Sitka Banner Semibold" pitchFamily="2" charset="0"/>
              </a:rPr>
              <a:t>Some facts about registration-</a:t>
            </a:r>
          </a:p>
          <a:p>
            <a:pPr marL="285750" indent="-285750">
              <a:spcAft>
                <a:spcPts val="1200"/>
              </a:spcAft>
              <a:buFont typeface="Arial" panose="020B0604020202020204" pitchFamily="34" charset="0"/>
              <a:buChar char="•"/>
            </a:pPr>
            <a:r>
              <a:rPr lang="en-US" sz="2800" dirty="0">
                <a:latin typeface="Sitka Banner Semibold" pitchFamily="2" charset="0"/>
              </a:rPr>
              <a:t>It is an indication</a:t>
            </a:r>
          </a:p>
          <a:p>
            <a:pPr marL="285750" indent="-285750">
              <a:spcAft>
                <a:spcPts val="1200"/>
              </a:spcAft>
              <a:buFont typeface="Arial" panose="020B0604020202020204" pitchFamily="34" charset="0"/>
              <a:buChar char="•"/>
            </a:pPr>
            <a:r>
              <a:rPr lang="en-US" sz="2800" dirty="0">
                <a:latin typeface="Sitka Banner Semibold" pitchFamily="2" charset="0"/>
              </a:rPr>
              <a:t>It originates from a definite geographical territory.</a:t>
            </a:r>
          </a:p>
          <a:p>
            <a:pPr marL="285750" indent="-285750">
              <a:spcAft>
                <a:spcPts val="1200"/>
              </a:spcAft>
              <a:buFont typeface="Arial" panose="020B0604020202020204" pitchFamily="34" charset="0"/>
              <a:buChar char="•"/>
            </a:pPr>
            <a:r>
              <a:rPr lang="en-US" sz="2800" dirty="0">
                <a:latin typeface="Sitka Banner Semibold" pitchFamily="2" charset="0"/>
              </a:rPr>
              <a:t> It is used to identify agricultural, natural or manufactured goods</a:t>
            </a:r>
          </a:p>
          <a:p>
            <a:pPr marL="285750" indent="-285750">
              <a:spcAft>
                <a:spcPts val="1200"/>
              </a:spcAft>
              <a:buFont typeface="Arial" panose="020B0604020202020204" pitchFamily="34" charset="0"/>
              <a:buChar char="•"/>
            </a:pPr>
            <a:r>
              <a:rPr lang="en-US" sz="2800" dirty="0">
                <a:latin typeface="Sitka Banner Semibold" pitchFamily="2" charset="0"/>
              </a:rPr>
              <a:t>Can be renewed continuously for further period of 10 years at each subsequent renewals</a:t>
            </a:r>
          </a:p>
          <a:p>
            <a:pPr marL="285750" indent="-285750">
              <a:spcAft>
                <a:spcPts val="1200"/>
              </a:spcAft>
              <a:buFont typeface="Arial" panose="020B0604020202020204" pitchFamily="34" charset="0"/>
              <a:buChar char="•"/>
            </a:pPr>
            <a:r>
              <a:rPr lang="en-US" sz="2800" dirty="0">
                <a:latin typeface="Sitka Banner Semibold" pitchFamily="2" charset="0"/>
              </a:rPr>
              <a:t>If not renewed it is liable to be removed  from the register </a:t>
            </a:r>
          </a:p>
          <a:p>
            <a:pPr marL="285750" indent="-285750">
              <a:spcAft>
                <a:spcPts val="1200"/>
              </a:spcAft>
              <a:buFont typeface="Arial" panose="020B0604020202020204" pitchFamily="34" charset="0"/>
              <a:buChar char="•"/>
            </a:pPr>
            <a:r>
              <a:rPr lang="en-US" sz="2800" dirty="0">
                <a:latin typeface="Sitka Banner Semibold" pitchFamily="2" charset="0"/>
              </a:rPr>
              <a:t>Can not be assigned, transmitted, licensed, pledged, mortgaged</a:t>
            </a:r>
          </a:p>
        </p:txBody>
      </p:sp>
    </p:spTree>
    <p:extLst>
      <p:ext uri="{BB962C8B-B14F-4D97-AF65-F5344CB8AC3E}">
        <p14:creationId xmlns:p14="http://schemas.microsoft.com/office/powerpoint/2010/main" val="2475980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endParaRPr lang="en-IN" dirty="0"/>
          </a:p>
        </p:txBody>
      </p:sp>
      <p:pic>
        <p:nvPicPr>
          <p:cNvPr id="34818" name="Picture 2" descr="Image result for examples of geographical indications india"/>
          <p:cNvPicPr>
            <a:picLocks noChangeAspect="1" noChangeArrowheads="1"/>
          </p:cNvPicPr>
          <p:nvPr/>
        </p:nvPicPr>
        <p:blipFill>
          <a:blip r:embed="rId2"/>
          <a:srcRect r="7296"/>
          <a:stretch>
            <a:fillRect/>
          </a:stretch>
        </p:blipFill>
        <p:spPr bwMode="auto">
          <a:xfrm>
            <a:off x="1220391" y="214618"/>
            <a:ext cx="9272206" cy="664338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54331" y="371006"/>
            <a:ext cx="10018713" cy="1023079"/>
          </a:xfrm>
        </p:spPr>
        <p:txBody>
          <a:bodyPr>
            <a:normAutofit/>
          </a:bodyPr>
          <a:lstStyle/>
          <a:p>
            <a:pPr algn="ctr"/>
            <a:r>
              <a:rPr lang="en-US" sz="4400" b="1" dirty="0">
                <a:latin typeface="Sitka Banner" pitchFamily="2" charset="0"/>
                <a:cs typeface="Andalus" pitchFamily="18" charset="-78"/>
              </a:rPr>
              <a:t>Geographical indications and trademarks</a:t>
            </a:r>
          </a:p>
        </p:txBody>
      </p:sp>
      <p:sp>
        <p:nvSpPr>
          <p:cNvPr id="9219" name="Rectangle 3"/>
          <p:cNvSpPr>
            <a:spLocks noGrp="1" noChangeArrowheads="1"/>
          </p:cNvSpPr>
          <p:nvPr>
            <p:ph sz="quarter" idx="1"/>
          </p:nvPr>
        </p:nvSpPr>
        <p:spPr>
          <a:xfrm>
            <a:off x="1182973" y="1648917"/>
            <a:ext cx="10779177" cy="4767888"/>
          </a:xfrm>
        </p:spPr>
        <p:txBody>
          <a:bodyPr>
            <a:noAutofit/>
          </a:bodyPr>
          <a:lstStyle/>
          <a:p>
            <a:pPr marL="609600" indent="-609600" algn="just">
              <a:buNone/>
            </a:pPr>
            <a:r>
              <a:rPr lang="en-US" sz="2600" dirty="0">
                <a:latin typeface="Sitka Banner Semibold" pitchFamily="2" charset="0"/>
                <a:cs typeface="Andalus" pitchFamily="18" charset="-78"/>
              </a:rPr>
              <a:t>GIs are closely related to </a:t>
            </a:r>
            <a:r>
              <a:rPr lang="en-US" sz="2600" b="1" dirty="0">
                <a:latin typeface="Sitka Banner Semibold" pitchFamily="2" charset="0"/>
                <a:cs typeface="Andalus" pitchFamily="18" charset="-78"/>
              </a:rPr>
              <a:t>trademarks</a:t>
            </a:r>
            <a:r>
              <a:rPr lang="en-US" sz="2600" dirty="0">
                <a:latin typeface="Sitka Banner Semibold" pitchFamily="2" charset="0"/>
                <a:cs typeface="Andalus" pitchFamily="18" charset="-78"/>
              </a:rPr>
              <a:t>; both indicate product origin</a:t>
            </a:r>
          </a:p>
          <a:p>
            <a:pPr marL="609600" indent="-609600" algn="just">
              <a:buNone/>
            </a:pPr>
            <a:r>
              <a:rPr lang="en-US" sz="2600" dirty="0">
                <a:latin typeface="Sitka Banner Semibold" pitchFamily="2" charset="0"/>
                <a:cs typeface="Andalus" pitchFamily="18" charset="-78"/>
              </a:rPr>
              <a:t>GIs and trademarks differ in two ways:</a:t>
            </a:r>
          </a:p>
          <a:p>
            <a:pPr marL="609600" indent="-609600" algn="just"/>
            <a:r>
              <a:rPr lang="en-US" sz="2600" dirty="0">
                <a:latin typeface="Sitka Banner Semibold" pitchFamily="2" charset="0"/>
                <a:cs typeface="Andalus" pitchFamily="18" charset="-78"/>
              </a:rPr>
              <a:t>A trademark belongs to a </a:t>
            </a:r>
            <a:r>
              <a:rPr lang="en-US" sz="2600" b="1" dirty="0">
                <a:latin typeface="Sitka Banner Semibold" pitchFamily="2" charset="0"/>
                <a:cs typeface="Andalus" pitchFamily="18" charset="-78"/>
              </a:rPr>
              <a:t>particular company</a:t>
            </a:r>
            <a:r>
              <a:rPr lang="en-US" sz="2600" dirty="0">
                <a:latin typeface="Sitka Banner Semibold" pitchFamily="2" charset="0"/>
                <a:cs typeface="Andalus" pitchFamily="18" charset="-78"/>
              </a:rPr>
              <a:t>; it distinguishes that company’s products.</a:t>
            </a:r>
          </a:p>
          <a:p>
            <a:pPr marL="609600" indent="-609600" algn="just"/>
            <a:r>
              <a:rPr lang="en-US" sz="2600" dirty="0">
                <a:latin typeface="Sitka Banner Semibold" pitchFamily="2" charset="0"/>
                <a:cs typeface="Andalus" pitchFamily="18" charset="-78"/>
              </a:rPr>
              <a:t>GIs are </a:t>
            </a:r>
            <a:r>
              <a:rPr lang="en-US" sz="2600" b="1" dirty="0">
                <a:latin typeface="Sitka Banner Semibold" pitchFamily="2" charset="0"/>
                <a:cs typeface="Andalus" pitchFamily="18" charset="-78"/>
              </a:rPr>
              <a:t>shared</a:t>
            </a:r>
            <a:r>
              <a:rPr lang="en-US" sz="2600" dirty="0">
                <a:latin typeface="Sitka Banner Semibold" pitchFamily="2" charset="0"/>
                <a:cs typeface="Andalus" pitchFamily="18" charset="-78"/>
              </a:rPr>
              <a:t> by all producers in the region identified by the GI.</a:t>
            </a:r>
          </a:p>
          <a:p>
            <a:pPr marL="609600" indent="-609600" algn="just"/>
            <a:r>
              <a:rPr lang="en-US" sz="2600" dirty="0">
                <a:latin typeface="Sitka Banner Semibold" pitchFamily="2" charset="0"/>
                <a:cs typeface="Andalus" pitchFamily="18" charset="-78"/>
              </a:rPr>
              <a:t>GIs attach to a </a:t>
            </a:r>
            <a:r>
              <a:rPr lang="en-US" sz="2600" b="1" dirty="0">
                <a:latin typeface="Sitka Banner Semibold" pitchFamily="2" charset="0"/>
                <a:cs typeface="Andalus" pitchFamily="18" charset="-78"/>
              </a:rPr>
              <a:t>location</a:t>
            </a:r>
            <a:r>
              <a:rPr lang="en-US" sz="2600" dirty="0">
                <a:latin typeface="Sitka Banner Semibold" pitchFamily="2" charset="0"/>
                <a:cs typeface="Andalus" pitchFamily="18" charset="-78"/>
              </a:rPr>
              <a:t>; trademarks don’t.</a:t>
            </a:r>
          </a:p>
          <a:p>
            <a:pPr marL="990600" lvl="1" indent="-533400" algn="just">
              <a:buFontTx/>
              <a:buAutoNum type="arabicPeriod"/>
            </a:pPr>
            <a:endParaRPr lang="en-US" sz="3600" dirty="0">
              <a:latin typeface="Andalus" pitchFamily="18" charset="-78"/>
              <a:cs typeface="Andalus" pitchFamily="18" charset="-78"/>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2018609" y="826459"/>
            <a:ext cx="7929349" cy="1143000"/>
          </a:xfrm>
          <a:prstGeom prst="rect">
            <a:avLst/>
          </a:prstGeom>
          <a:noFill/>
          <a:ln w="9525">
            <a:noFill/>
            <a:miter lim="800000"/>
            <a:headEnd/>
            <a:tailEnd/>
          </a:ln>
        </p:spPr>
        <p:txBody>
          <a:bodyPr lIns="92075" tIns="46038" rIns="92075" bIns="46038" anchor="ctr"/>
          <a:lstStyle/>
          <a:p>
            <a:pPr algn="ctr"/>
            <a:r>
              <a:rPr lang="en-US" sz="3200" i="1" dirty="0">
                <a:solidFill>
                  <a:schemeClr val="tx2"/>
                </a:solidFill>
                <a:latin typeface="Sitka Banner" pitchFamily="2" charset="0"/>
              </a:rPr>
              <a:t>QUESTIONS</a:t>
            </a:r>
            <a:r>
              <a:rPr lang="en-US" sz="3600" i="1" dirty="0">
                <a:solidFill>
                  <a:schemeClr val="tx2"/>
                </a:solidFill>
              </a:rPr>
              <a:t>?</a:t>
            </a:r>
          </a:p>
        </p:txBody>
      </p:sp>
      <p:sp>
        <p:nvSpPr>
          <p:cNvPr id="93187" name="Rectangle 3"/>
          <p:cNvSpPr>
            <a:spLocks noChangeArrowheads="1"/>
          </p:cNvSpPr>
          <p:nvPr/>
        </p:nvSpPr>
        <p:spPr bwMode="auto">
          <a:xfrm>
            <a:off x="428623" y="1771325"/>
            <a:ext cx="11074400" cy="3784742"/>
          </a:xfrm>
          <a:prstGeom prst="rect">
            <a:avLst/>
          </a:prstGeom>
          <a:noFill/>
          <a:ln w="9525">
            <a:noFill/>
            <a:miter lim="800000"/>
            <a:headEnd/>
            <a:tailEnd/>
          </a:ln>
        </p:spPr>
        <p:txBody>
          <a:bodyPr lIns="92075" tIns="46038" rIns="92075" bIns="46038"/>
          <a:lstStyle/>
          <a:p>
            <a:pPr algn="ctr">
              <a:spcBef>
                <a:spcPct val="20000"/>
              </a:spcBef>
              <a:buClr>
                <a:schemeClr val="tx2"/>
              </a:buClr>
              <a:buSzPct val="95000"/>
              <a:buFont typeface="Wingdings" pitchFamily="2" charset="2"/>
              <a:buNone/>
            </a:pPr>
            <a:r>
              <a:rPr lang="en-US" sz="2000" dirty="0">
                <a:latin typeface="Sitka Banner" pitchFamily="2" charset="0"/>
              </a:rPr>
              <a:t>For further information please contact at:</a:t>
            </a:r>
          </a:p>
          <a:p>
            <a:pPr algn="ctr">
              <a:buClr>
                <a:schemeClr val="tx2"/>
              </a:buClr>
              <a:buSzPct val="95000"/>
              <a:buFont typeface="Wingdings" pitchFamily="2" charset="2"/>
              <a:buNone/>
            </a:pPr>
            <a:r>
              <a:rPr lang="en-US" sz="3200" b="1" dirty="0">
                <a:solidFill>
                  <a:srgbClr val="FF0000"/>
                </a:solidFill>
                <a:latin typeface="Sitka Banner" pitchFamily="2" charset="0"/>
              </a:rPr>
              <a:t>Dr. Rahul Taneja</a:t>
            </a:r>
          </a:p>
          <a:p>
            <a:pPr algn="ctr">
              <a:buClr>
                <a:schemeClr val="tx2"/>
              </a:buClr>
              <a:buSzPct val="95000"/>
              <a:buFont typeface="Wingdings" pitchFamily="2" charset="2"/>
              <a:buNone/>
            </a:pPr>
            <a:r>
              <a:rPr lang="en-US" sz="2800" dirty="0">
                <a:latin typeface="Sitka Banner" pitchFamily="2" charset="0"/>
              </a:rPr>
              <a:t>Scientist</a:t>
            </a:r>
          </a:p>
          <a:p>
            <a:pPr algn="ctr">
              <a:buClr>
                <a:schemeClr val="tx2"/>
              </a:buClr>
              <a:buSzPct val="95000"/>
              <a:buFont typeface="Wingdings" pitchFamily="2" charset="2"/>
              <a:buNone/>
            </a:pPr>
            <a:r>
              <a:rPr lang="en-US" sz="2400" dirty="0">
                <a:latin typeface="Sitka Banner" pitchFamily="2" charset="0"/>
              </a:rPr>
              <a:t>Registered Patent &amp; Trademark Agent</a:t>
            </a:r>
          </a:p>
          <a:p>
            <a:pPr algn="ctr">
              <a:buClr>
                <a:schemeClr val="tx2"/>
              </a:buClr>
              <a:buSzPct val="95000"/>
            </a:pPr>
            <a:r>
              <a:rPr lang="en-US" b="1" dirty="0">
                <a:latin typeface="Sitka Banner" pitchFamily="2" charset="0"/>
              </a:rPr>
              <a:t>Patent Information Centre</a:t>
            </a:r>
          </a:p>
          <a:p>
            <a:pPr algn="ctr">
              <a:buClr>
                <a:schemeClr val="tx2"/>
              </a:buClr>
              <a:buSzPct val="95000"/>
              <a:buFont typeface="Wingdings" pitchFamily="2" charset="2"/>
              <a:buNone/>
            </a:pPr>
            <a:r>
              <a:rPr lang="en-US" dirty="0">
                <a:latin typeface="Sitka Banner" pitchFamily="2" charset="0"/>
              </a:rPr>
              <a:t>Haryana State Council for Science &amp; Technology</a:t>
            </a:r>
          </a:p>
          <a:p>
            <a:pPr algn="ctr">
              <a:buClr>
                <a:schemeClr val="tx2"/>
              </a:buClr>
              <a:buSzPct val="95000"/>
              <a:buFont typeface="Wingdings" pitchFamily="2" charset="2"/>
              <a:buNone/>
            </a:pPr>
            <a:r>
              <a:rPr lang="en-US" dirty="0">
                <a:latin typeface="Sitka Banner" pitchFamily="2" charset="0"/>
              </a:rPr>
              <a:t>Directorate of Science &amp; Technology</a:t>
            </a:r>
          </a:p>
          <a:p>
            <a:pPr algn="ctr">
              <a:buClr>
                <a:schemeClr val="tx2"/>
              </a:buClr>
              <a:buSzPct val="95000"/>
              <a:buFont typeface="Wingdings" pitchFamily="2" charset="2"/>
              <a:buNone/>
            </a:pPr>
            <a:r>
              <a:rPr lang="en-US" b="1" dirty="0">
                <a:latin typeface="Sitka Banner" pitchFamily="2" charset="0"/>
              </a:rPr>
              <a:t>Government of Haryana, </a:t>
            </a:r>
            <a:r>
              <a:rPr lang="en-US" dirty="0">
                <a:latin typeface="Sitka Banner" pitchFamily="2" charset="0"/>
              </a:rPr>
              <a:t>Bays 35-38, Sector – 2, Panchkula (Haryana)</a:t>
            </a:r>
          </a:p>
          <a:p>
            <a:pPr algn="ctr">
              <a:buClr>
                <a:schemeClr val="tx2"/>
              </a:buClr>
              <a:buSzPct val="95000"/>
              <a:buFont typeface="Wingdings" pitchFamily="2" charset="2"/>
              <a:buNone/>
            </a:pPr>
            <a:r>
              <a:rPr lang="en-US" sz="2400" dirty="0">
                <a:latin typeface="Sitka Banner" pitchFamily="2" charset="0"/>
              </a:rPr>
              <a:t>E-mail: </a:t>
            </a:r>
            <a:r>
              <a:rPr lang="en-US" sz="2400" dirty="0">
                <a:solidFill>
                  <a:srgbClr val="CC3300"/>
                </a:solidFill>
                <a:latin typeface="Sitka Banner" pitchFamily="2" charset="0"/>
              </a:rPr>
              <a:t>drrahultaneja@gmail.com</a:t>
            </a:r>
          </a:p>
          <a:p>
            <a:pPr algn="ctr">
              <a:buClr>
                <a:schemeClr val="tx2"/>
              </a:buClr>
              <a:buSzPct val="95000"/>
              <a:buFont typeface="Wingdings" pitchFamily="2" charset="2"/>
              <a:buNone/>
            </a:pPr>
            <a:r>
              <a:rPr lang="en-US" sz="2400" dirty="0">
                <a:latin typeface="Sitka Banner" pitchFamily="2" charset="0"/>
              </a:rPr>
              <a:t>Mobile: </a:t>
            </a:r>
            <a:r>
              <a:rPr lang="en-US" sz="2400" dirty="0">
                <a:solidFill>
                  <a:srgbClr val="FF0000"/>
                </a:solidFill>
                <a:latin typeface="Sitka Banner" pitchFamily="2" charset="0"/>
              </a:rPr>
              <a:t>090171-80265</a:t>
            </a:r>
          </a:p>
        </p:txBody>
      </p:sp>
      <p:sp>
        <p:nvSpPr>
          <p:cNvPr id="4" name="Slide Number Placeholder 3"/>
          <p:cNvSpPr>
            <a:spLocks noGrp="1"/>
          </p:cNvSpPr>
          <p:nvPr>
            <p:ph type="sldNum" sz="quarter" idx="12"/>
          </p:nvPr>
        </p:nvSpPr>
        <p:spPr/>
        <p:txBody>
          <a:bodyPr/>
          <a:lstStyle/>
          <a:p>
            <a:pPr>
              <a:defRPr/>
            </a:pPr>
            <a:fld id="{08FAD7F7-8A0E-451F-A973-37FC0F9AE34E}" type="slidenum">
              <a:rPr lang="en-US"/>
              <a:pPr>
                <a:defRPr/>
              </a:pPr>
              <a:t>69</a:t>
            </a:fld>
            <a:endParaRPr lang="en-US" dirty="0"/>
          </a:p>
        </p:txBody>
      </p:sp>
      <p:sp>
        <p:nvSpPr>
          <p:cNvPr id="93190" name="Rectangle 2"/>
          <p:cNvSpPr>
            <a:spLocks noChangeArrowheads="1"/>
          </p:cNvSpPr>
          <p:nvPr/>
        </p:nvSpPr>
        <p:spPr bwMode="auto">
          <a:xfrm>
            <a:off x="5452110" y="5379732"/>
            <a:ext cx="2017594" cy="1050878"/>
          </a:xfrm>
          <a:prstGeom prst="rect">
            <a:avLst/>
          </a:prstGeom>
          <a:noFill/>
          <a:ln w="9525">
            <a:noFill/>
            <a:miter lim="800000"/>
            <a:headEnd/>
            <a:tailEnd/>
          </a:ln>
        </p:spPr>
        <p:txBody>
          <a:bodyPr lIns="92075" tIns="46038" rIns="92075" bIns="46038" anchor="ctr"/>
          <a:lstStyle/>
          <a:p>
            <a:pPr algn="ctr"/>
            <a:r>
              <a:rPr lang="en-US" sz="3000" i="1" dirty="0" err="1">
                <a:solidFill>
                  <a:schemeClr val="tx2"/>
                </a:solidFill>
              </a:rPr>
              <a:t>rahulipr</a:t>
            </a:r>
            <a:endParaRPr lang="en-US" sz="3000" i="1" dirty="0">
              <a:solidFill>
                <a:schemeClr val="tx2"/>
              </a:solidFill>
            </a:endParaRPr>
          </a:p>
        </p:txBody>
      </p:sp>
      <p:pic>
        <p:nvPicPr>
          <p:cNvPr id="1026" name="Picture 2" descr="Image result for facebook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9850" y="5734690"/>
            <a:ext cx="410168" cy="410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nked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7396" y="5715964"/>
            <a:ext cx="410168" cy="4101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ChangeArrowheads="1"/>
          </p:cNvSpPr>
          <p:nvPr/>
        </p:nvSpPr>
        <p:spPr bwMode="auto">
          <a:xfrm>
            <a:off x="1749112" y="90416"/>
            <a:ext cx="9245600" cy="1143000"/>
          </a:xfrm>
          <a:prstGeom prst="rect">
            <a:avLst/>
          </a:prstGeom>
          <a:noFill/>
          <a:ln w="9525">
            <a:noFill/>
            <a:miter lim="800000"/>
            <a:headEnd/>
            <a:tailEnd/>
          </a:ln>
        </p:spPr>
        <p:txBody>
          <a:bodyPr lIns="92075" tIns="46038" rIns="92075" bIns="46038" anchor="ctr"/>
          <a:lstStyle/>
          <a:p>
            <a:pPr algn="ctr"/>
            <a:r>
              <a:rPr lang="en-US" sz="4000" i="1" dirty="0">
                <a:solidFill>
                  <a:schemeClr val="tx2"/>
                </a:solidFill>
              </a:rPr>
              <a:t>Thank you for kind Attention</a:t>
            </a:r>
          </a:p>
        </p:txBody>
      </p:sp>
      <p:sp>
        <p:nvSpPr>
          <p:cNvPr id="13" name="Rectangle 2"/>
          <p:cNvSpPr>
            <a:spLocks noChangeArrowheads="1"/>
          </p:cNvSpPr>
          <p:nvPr/>
        </p:nvSpPr>
        <p:spPr bwMode="auto">
          <a:xfrm>
            <a:off x="8145501" y="5489479"/>
            <a:ext cx="3789086" cy="941127"/>
          </a:xfrm>
          <a:prstGeom prst="rect">
            <a:avLst/>
          </a:prstGeom>
          <a:noFill/>
          <a:ln w="9525">
            <a:noFill/>
            <a:miter lim="800000"/>
            <a:headEnd/>
            <a:tailEnd/>
          </a:ln>
        </p:spPr>
        <p:txBody>
          <a:bodyPr lIns="92075" tIns="46038" rIns="92075" bIns="46038" anchor="ctr"/>
          <a:lstStyle/>
          <a:p>
            <a:pPr algn="ctr"/>
            <a:r>
              <a:rPr lang="en-US" sz="3000" i="1" dirty="0">
                <a:solidFill>
                  <a:schemeClr val="tx2"/>
                </a:solidFill>
                <a:latin typeface="Sitka Banner" pitchFamily="2" charset="0"/>
              </a:rPr>
              <a:t>@rahultaneja64</a:t>
            </a:r>
          </a:p>
        </p:txBody>
      </p:sp>
      <p:sp>
        <p:nvSpPr>
          <p:cNvPr id="14" name="Rectangle 2"/>
          <p:cNvSpPr>
            <a:spLocks noChangeArrowheads="1"/>
          </p:cNvSpPr>
          <p:nvPr/>
        </p:nvSpPr>
        <p:spPr bwMode="auto">
          <a:xfrm>
            <a:off x="2750612" y="5509146"/>
            <a:ext cx="1964953" cy="739254"/>
          </a:xfrm>
          <a:prstGeom prst="rect">
            <a:avLst/>
          </a:prstGeom>
          <a:noFill/>
          <a:ln w="9525">
            <a:noFill/>
            <a:miter lim="800000"/>
            <a:headEnd/>
            <a:tailEnd/>
          </a:ln>
        </p:spPr>
        <p:txBody>
          <a:bodyPr lIns="92075" tIns="46038" rIns="92075" bIns="46038" anchor="ctr"/>
          <a:lstStyle/>
          <a:p>
            <a:pPr algn="ctr"/>
            <a:r>
              <a:rPr lang="en-US" sz="3000" i="1" dirty="0" err="1">
                <a:solidFill>
                  <a:schemeClr val="tx2"/>
                </a:solidFill>
                <a:latin typeface="Sitka Banner" pitchFamily="2" charset="0"/>
              </a:rPr>
              <a:t>rahulipr</a:t>
            </a:r>
            <a:endParaRPr lang="en-US" sz="3000" i="1" dirty="0">
              <a:solidFill>
                <a:schemeClr val="tx2"/>
              </a:solidFill>
              <a:latin typeface="Sitka Banner" pitchFamily="2" charset="0"/>
            </a:endParaRPr>
          </a:p>
        </p:txBody>
      </p:sp>
      <p:pic>
        <p:nvPicPr>
          <p:cNvPr id="3" name="Picture 2">
            <a:extLst>
              <a:ext uri="{FF2B5EF4-FFF2-40B4-BE49-F238E27FC236}">
                <a16:creationId xmlns:a16="http://schemas.microsoft.com/office/drawing/2014/main" id="{731D53C0-0B4A-AA7C-88F9-F07C500E2028}"/>
              </a:ext>
            </a:extLst>
          </p:cNvPr>
          <p:cNvPicPr>
            <a:picLocks noChangeAspect="1"/>
          </p:cNvPicPr>
          <p:nvPr/>
        </p:nvPicPr>
        <p:blipFill>
          <a:blip r:embed="rId5"/>
          <a:stretch>
            <a:fillRect/>
          </a:stretch>
        </p:blipFill>
        <p:spPr>
          <a:xfrm>
            <a:off x="8332832" y="5732291"/>
            <a:ext cx="475025" cy="4555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558977" y="179882"/>
            <a:ext cx="9773587" cy="8394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42" name="Rectangle 2"/>
          <p:cNvSpPr>
            <a:spLocks noGrp="1" noChangeArrowheads="1"/>
          </p:cNvSpPr>
          <p:nvPr>
            <p:ph type="title"/>
          </p:nvPr>
        </p:nvSpPr>
        <p:spPr>
          <a:xfrm>
            <a:off x="1" y="212361"/>
            <a:ext cx="11917874" cy="715963"/>
          </a:xfrm>
        </p:spPr>
        <p:txBody>
          <a:bodyPr>
            <a:normAutofit/>
          </a:bodyPr>
          <a:lstStyle/>
          <a:p>
            <a:pPr algn="ctr" eaLnBrk="1" fontAlgn="auto" hangingPunct="1">
              <a:spcAft>
                <a:spcPts val="0"/>
              </a:spcAft>
              <a:defRPr/>
            </a:pPr>
            <a:r>
              <a:rPr lang="en-US" sz="3600" b="1" dirty="0">
                <a:solidFill>
                  <a:schemeClr val="tx2">
                    <a:satMod val="130000"/>
                  </a:schemeClr>
                </a:solidFill>
              </a:rPr>
              <a:t>           Major Intellectual Properties</a:t>
            </a:r>
          </a:p>
        </p:txBody>
      </p:sp>
      <p:sp>
        <p:nvSpPr>
          <p:cNvPr id="13315" name="Footer Placeholder 5"/>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r>
              <a:rPr lang="en-US" dirty="0"/>
              <a:t>rahulipr@hotmail.com</a:t>
            </a:r>
          </a:p>
        </p:txBody>
      </p:sp>
      <p:sp>
        <p:nvSpPr>
          <p:cNvPr id="5" name="Slide Number Placeholder 4"/>
          <p:cNvSpPr>
            <a:spLocks noGrp="1"/>
          </p:cNvSpPr>
          <p:nvPr>
            <p:ph type="sldNum" sz="quarter" idx="12"/>
          </p:nvPr>
        </p:nvSpPr>
        <p:spPr/>
        <p:txBody>
          <a:bodyPr/>
          <a:lstStyle/>
          <a:p>
            <a:pPr>
              <a:defRPr/>
            </a:pPr>
            <a:fld id="{5CFD20E7-E172-4B96-AD67-17B186152E78}" type="slidenum">
              <a:rPr lang="en-US"/>
              <a:pPr>
                <a:defRPr/>
              </a:pPr>
              <a:t>7</a:t>
            </a:fld>
            <a:endParaRPr lang="en-US" dirty="0"/>
          </a:p>
        </p:txBody>
      </p:sp>
      <p:graphicFrame>
        <p:nvGraphicFramePr>
          <p:cNvPr id="10" name="Diagram 9"/>
          <p:cNvGraphicFramePr/>
          <p:nvPr/>
        </p:nvGraphicFramePr>
        <p:xfrm>
          <a:off x="349771" y="1199490"/>
          <a:ext cx="115574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Stencil" panose="040409050D0802020404" pitchFamily="82" charset="0"/>
              </a:rPr>
              <a:t>Trademarks</a:t>
            </a:r>
            <a:r>
              <a:rPr lang="en-US" sz="6600" dirty="0">
                <a:latin typeface="Stencil" panose="040409050D0802020404" pitchFamily="82" charset="0"/>
              </a:rPr>
              <a:t> </a:t>
            </a:r>
            <a:endParaRPr lang="en-IN" sz="6600" dirty="0">
              <a:latin typeface="Stencil" panose="040409050D0802020404" pitchFamily="82" charset="0"/>
            </a:endParaRPr>
          </a:p>
        </p:txBody>
      </p:sp>
      <p:pic>
        <p:nvPicPr>
          <p:cNvPr id="4" name="Picture 6" descr="http://s1.hubimg.com/u/3131688_f260.jpg"/>
          <p:cNvPicPr>
            <a:picLocks noChangeAspect="1" noChangeArrowheads="1"/>
          </p:cNvPicPr>
          <p:nvPr/>
        </p:nvPicPr>
        <p:blipFill>
          <a:blip r:embed="rId2">
            <a:extLst>
              <a:ext uri="{28A0092B-C50C-407E-A947-70E740481C1C}">
                <a14:useLocalDpi xmlns:a14="http://schemas.microsoft.com/office/drawing/2010/main" val="0"/>
              </a:ext>
            </a:extLst>
          </a:blip>
          <a:srcRect l="3666" t="14299" r="9735" b="9810"/>
          <a:stretch>
            <a:fillRect/>
          </a:stretch>
        </p:blipFill>
        <p:spPr bwMode="auto">
          <a:xfrm>
            <a:off x="4412580" y="3429000"/>
            <a:ext cx="4112442" cy="178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864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947" y="110476"/>
            <a:ext cx="10018713" cy="788158"/>
          </a:xfrm>
        </p:spPr>
        <p:txBody>
          <a:bodyPr/>
          <a:lstStyle/>
          <a:p>
            <a:r>
              <a:rPr lang="en-US" dirty="0">
                <a:latin typeface="Sitka Banner Semibold" pitchFamily="2" charset="0"/>
              </a:rPr>
              <a:t>Trademark</a:t>
            </a:r>
            <a:endParaRPr lang="en-IN" dirty="0">
              <a:latin typeface="Sitka Banner Semibold" pitchFamily="2" charset="0"/>
            </a:endParaRPr>
          </a:p>
        </p:txBody>
      </p:sp>
      <p:sp>
        <p:nvSpPr>
          <p:cNvPr id="3" name="Content Placeholder 2"/>
          <p:cNvSpPr>
            <a:spLocks noGrp="1"/>
          </p:cNvSpPr>
          <p:nvPr>
            <p:ph idx="1"/>
          </p:nvPr>
        </p:nvSpPr>
        <p:spPr>
          <a:xfrm>
            <a:off x="1620555" y="898634"/>
            <a:ext cx="10322916" cy="5279331"/>
          </a:xfrm>
        </p:spPr>
        <p:txBody>
          <a:bodyPr>
            <a:noAutofit/>
          </a:bodyPr>
          <a:lstStyle/>
          <a:p>
            <a:pPr algn="just">
              <a:lnSpc>
                <a:spcPct val="90000"/>
              </a:lnSpc>
              <a:buClr>
                <a:srgbClr val="660033"/>
              </a:buClr>
            </a:pPr>
            <a:r>
              <a:rPr lang="en-US" altLang="en-US" sz="2200" b="1" dirty="0">
                <a:latin typeface="Sitka Banner Semibold" pitchFamily="2" charset="0"/>
              </a:rPr>
              <a:t>A name of an enterprise or a mark</a:t>
            </a:r>
            <a:r>
              <a:rPr lang="en-US" altLang="en-US" sz="2200" dirty="0">
                <a:latin typeface="Sitka Banner Semibold" pitchFamily="2" charset="0"/>
              </a:rPr>
              <a:t> capable of being represented </a:t>
            </a:r>
            <a:r>
              <a:rPr lang="en-US" altLang="en-US" sz="2200" b="1" dirty="0">
                <a:latin typeface="Sitka Banner Semibold" pitchFamily="2" charset="0"/>
              </a:rPr>
              <a:t>graphically, distinguishing the goods or services</a:t>
            </a:r>
            <a:r>
              <a:rPr lang="en-US" altLang="en-US" sz="2200" dirty="0">
                <a:latin typeface="Sitka Banner Semibold" pitchFamily="2" charset="0"/>
              </a:rPr>
              <a:t> of one person from those of others </a:t>
            </a:r>
            <a:r>
              <a:rPr lang="en-US" altLang="en-US" sz="2200" b="1" dirty="0">
                <a:latin typeface="Sitka Banner Semibold" pitchFamily="2" charset="0"/>
              </a:rPr>
              <a:t>e. g.</a:t>
            </a:r>
            <a:r>
              <a:rPr lang="en-US" altLang="en-US" sz="2200" dirty="0">
                <a:latin typeface="Sitka Banner Semibold" pitchFamily="2" charset="0"/>
              </a:rPr>
              <a:t>, </a:t>
            </a:r>
            <a:r>
              <a:rPr lang="en-US" altLang="en-US" sz="2200" b="1" dirty="0">
                <a:solidFill>
                  <a:srgbClr val="FF0000"/>
                </a:solidFill>
                <a:latin typeface="Sitka Banner Semibold" pitchFamily="2" charset="0"/>
              </a:rPr>
              <a:t>LUX</a:t>
            </a:r>
            <a:r>
              <a:rPr lang="en-US" altLang="en-US" sz="2200" dirty="0">
                <a:solidFill>
                  <a:srgbClr val="FF0000"/>
                </a:solidFill>
                <a:latin typeface="Sitka Banner Semibold" pitchFamily="2" charset="0"/>
              </a:rPr>
              <a:t>, Godrej, </a:t>
            </a:r>
            <a:r>
              <a:rPr lang="en-US" altLang="en-US" sz="2200" b="1" dirty="0">
                <a:solidFill>
                  <a:srgbClr val="FF0000"/>
                </a:solidFill>
                <a:latin typeface="Sitka Banner Semibold" pitchFamily="2" charset="0"/>
              </a:rPr>
              <a:t>TVS </a:t>
            </a:r>
            <a:r>
              <a:rPr lang="en-US" altLang="en-US" sz="2200" dirty="0">
                <a:solidFill>
                  <a:srgbClr val="FF0000"/>
                </a:solidFill>
                <a:latin typeface="Sitka Banner Semibold" pitchFamily="2" charset="0"/>
              </a:rPr>
              <a:t> ,</a:t>
            </a:r>
            <a:r>
              <a:rPr lang="en-US" altLang="en-US" sz="2200" b="1" dirty="0">
                <a:solidFill>
                  <a:srgbClr val="FF0000"/>
                </a:solidFill>
                <a:latin typeface="Sitka Banner Semibold" pitchFamily="2" charset="0"/>
              </a:rPr>
              <a:t>Telco, 555, APPLE.</a:t>
            </a:r>
            <a:endParaRPr lang="en-US" altLang="en-US" sz="2200" dirty="0">
              <a:solidFill>
                <a:srgbClr val="FF0000"/>
              </a:solidFill>
              <a:latin typeface="Sitka Banner Semibold" pitchFamily="2" charset="0"/>
            </a:endParaRPr>
          </a:p>
          <a:p>
            <a:pPr algn="just">
              <a:lnSpc>
                <a:spcPct val="0"/>
              </a:lnSpc>
              <a:buClr>
                <a:srgbClr val="660033"/>
              </a:buClr>
              <a:buNone/>
            </a:pPr>
            <a:endParaRPr lang="en-US" altLang="en-US" sz="2200" dirty="0">
              <a:latin typeface="Sitka Banner Semibold" pitchFamily="2" charset="0"/>
            </a:endParaRPr>
          </a:p>
          <a:p>
            <a:pPr algn="just">
              <a:lnSpc>
                <a:spcPct val="90000"/>
              </a:lnSpc>
              <a:buClr>
                <a:srgbClr val="660033"/>
              </a:buClr>
            </a:pPr>
            <a:r>
              <a:rPr lang="en-US" altLang="en-US" sz="2200" b="1" dirty="0">
                <a:latin typeface="Sitka Banner Semibold" pitchFamily="2" charset="0"/>
              </a:rPr>
              <a:t>Trade Mark can be -</a:t>
            </a:r>
          </a:p>
          <a:p>
            <a:pPr lvl="1" algn="just">
              <a:lnSpc>
                <a:spcPct val="80000"/>
              </a:lnSpc>
              <a:buClr>
                <a:srgbClr val="660033"/>
              </a:buClr>
              <a:buFontTx/>
              <a:buChar char="o"/>
            </a:pPr>
            <a:r>
              <a:rPr lang="en-US" altLang="en-US" sz="2200" dirty="0">
                <a:latin typeface="Sitka Banner Semibold" pitchFamily="2" charset="0"/>
              </a:rPr>
              <a:t>sign , words, letters, numbers, </a:t>
            </a:r>
          </a:p>
          <a:p>
            <a:pPr lvl="1" algn="just">
              <a:lnSpc>
                <a:spcPct val="80000"/>
              </a:lnSpc>
              <a:buClr>
                <a:srgbClr val="660033"/>
              </a:buClr>
              <a:buFontTx/>
              <a:buChar char="o"/>
            </a:pPr>
            <a:r>
              <a:rPr lang="en-US" altLang="en-US" sz="2200" dirty="0">
                <a:latin typeface="Sitka Banner Semibold" pitchFamily="2" charset="0"/>
              </a:rPr>
              <a:t>drawings, pictures, emblem, </a:t>
            </a:r>
          </a:p>
          <a:p>
            <a:pPr lvl="1" algn="just">
              <a:lnSpc>
                <a:spcPct val="80000"/>
              </a:lnSpc>
              <a:buClr>
                <a:srgbClr val="660033"/>
              </a:buClr>
              <a:buFontTx/>
              <a:buChar char="o"/>
            </a:pPr>
            <a:r>
              <a:rPr lang="en-US" altLang="en-US" sz="2200" dirty="0">
                <a:latin typeface="Sitka Banner Semibold" pitchFamily="2" charset="0"/>
              </a:rPr>
              <a:t>colours or combination of colours,</a:t>
            </a:r>
          </a:p>
          <a:p>
            <a:pPr lvl="1" algn="just">
              <a:lnSpc>
                <a:spcPct val="80000"/>
              </a:lnSpc>
              <a:buClr>
                <a:srgbClr val="660033"/>
              </a:buClr>
              <a:buFontTx/>
              <a:buChar char="o"/>
            </a:pPr>
            <a:r>
              <a:rPr lang="en-US" altLang="en-US" sz="2200" dirty="0">
                <a:latin typeface="Sitka Banner Semibold" pitchFamily="2" charset="0"/>
              </a:rPr>
              <a:t>shape of goods, </a:t>
            </a:r>
          </a:p>
          <a:p>
            <a:pPr lvl="1" algn="just">
              <a:lnSpc>
                <a:spcPct val="80000"/>
              </a:lnSpc>
              <a:buClr>
                <a:srgbClr val="660033"/>
              </a:buClr>
              <a:buFontTx/>
              <a:buChar char="o"/>
            </a:pPr>
            <a:r>
              <a:rPr lang="en-US" altLang="en-US" sz="2200" dirty="0">
                <a:latin typeface="Sitka Banner Semibold" pitchFamily="2" charset="0"/>
              </a:rPr>
              <a:t>graphic representation or packaging or </a:t>
            </a:r>
          </a:p>
          <a:p>
            <a:pPr lvl="1" algn="just">
              <a:lnSpc>
                <a:spcPct val="80000"/>
              </a:lnSpc>
              <a:buClr>
                <a:srgbClr val="660033"/>
              </a:buClr>
              <a:buFontTx/>
              <a:buChar char="o"/>
            </a:pPr>
            <a:r>
              <a:rPr lang="en-US" altLang="en-US" sz="2200" dirty="0">
                <a:latin typeface="Sitka Banner Semibold" pitchFamily="2" charset="0"/>
              </a:rPr>
              <a:t>any combination of the above </a:t>
            </a:r>
          </a:p>
          <a:p>
            <a:pPr algn="just">
              <a:lnSpc>
                <a:spcPct val="80000"/>
              </a:lnSpc>
              <a:buClr>
                <a:srgbClr val="660033"/>
              </a:buClr>
              <a:buNone/>
            </a:pPr>
            <a:r>
              <a:rPr lang="en-US" altLang="en-US" sz="2200" dirty="0">
                <a:latin typeface="Sitka Banner Semibold" pitchFamily="2" charset="0"/>
              </a:rPr>
              <a:t>	</a:t>
            </a:r>
          </a:p>
          <a:p>
            <a:pPr algn="just">
              <a:lnSpc>
                <a:spcPct val="80000"/>
              </a:lnSpc>
              <a:buClr>
                <a:srgbClr val="660033"/>
              </a:buClr>
              <a:buNone/>
            </a:pPr>
            <a:r>
              <a:rPr lang="en-US" altLang="en-US" sz="2200" u="sng" dirty="0">
                <a:latin typeface="Sitka Banner Semibold" pitchFamily="2" charset="0"/>
              </a:rPr>
              <a:t>as applied to an article or a product.</a:t>
            </a:r>
            <a:endParaRPr lang="en-IN" sz="2200" dirty="0">
              <a:latin typeface="Sitka Banner Semibold" pitchFamily="2" charset="0"/>
            </a:endParaRPr>
          </a:p>
        </p:txBody>
      </p:sp>
    </p:spTree>
    <p:extLst>
      <p:ext uri="{BB962C8B-B14F-4D97-AF65-F5344CB8AC3E}">
        <p14:creationId xmlns:p14="http://schemas.microsoft.com/office/powerpoint/2010/main" val="41409184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7819</TotalTime>
  <Words>2773</Words>
  <Application>Microsoft Office PowerPoint</Application>
  <PresentationFormat>Widescreen</PresentationFormat>
  <Paragraphs>448</Paragraphs>
  <Slides>69</Slides>
  <Notes>14</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69</vt:i4>
      </vt:variant>
    </vt:vector>
  </HeadingPairs>
  <TitlesOfParts>
    <vt:vector size="93" baseType="lpstr">
      <vt:lpstr>Andalus</vt:lpstr>
      <vt:lpstr>Aptos Display</vt:lpstr>
      <vt:lpstr>Arial</vt:lpstr>
      <vt:lpstr>Bahnschrift Light Condensed</vt:lpstr>
      <vt:lpstr>Baskerville Old Face</vt:lpstr>
      <vt:lpstr>Bookman Old Style</vt:lpstr>
      <vt:lpstr>Calibri</vt:lpstr>
      <vt:lpstr>Corbel</vt:lpstr>
      <vt:lpstr>Courier New</vt:lpstr>
      <vt:lpstr>Franklin Gothic Book</vt:lpstr>
      <vt:lpstr>Gill Sans MT</vt:lpstr>
      <vt:lpstr>Gotham</vt:lpstr>
      <vt:lpstr>Open Sans</vt:lpstr>
      <vt:lpstr>Sitka Banner</vt:lpstr>
      <vt:lpstr>Sitka Banner Semibold</vt:lpstr>
      <vt:lpstr>Sitka Display Semibold</vt:lpstr>
      <vt:lpstr>Sitka Subheading Semibold</vt:lpstr>
      <vt:lpstr>Stencil</vt:lpstr>
      <vt:lpstr>Symbol</vt:lpstr>
      <vt:lpstr>Tahoma</vt:lpstr>
      <vt:lpstr>Trebuchet MS</vt:lpstr>
      <vt:lpstr>Wingdings</vt:lpstr>
      <vt:lpstr>Wingdings 2</vt:lpstr>
      <vt:lpstr>Parallax</vt:lpstr>
      <vt:lpstr>  Mark the Spot: Trademarks Talk</vt:lpstr>
      <vt:lpstr>PowerPoint Presentation</vt:lpstr>
      <vt:lpstr>Property</vt:lpstr>
      <vt:lpstr>Ownership (Rights)</vt:lpstr>
      <vt:lpstr>Property</vt:lpstr>
      <vt:lpstr>Intellectual Property</vt:lpstr>
      <vt:lpstr>           Major Intellectual Properties</vt:lpstr>
      <vt:lpstr>Trademarks </vt:lpstr>
      <vt:lpstr>Trademark</vt:lpstr>
      <vt:lpstr>Registration of Trade Mark</vt:lpstr>
      <vt:lpstr>What is protected and = What’s not?</vt:lpstr>
      <vt:lpstr>What is Branding</vt:lpstr>
      <vt:lpstr>Trade Marks Classification  (Some of the classes are…………….)</vt:lpstr>
      <vt:lpstr>v</vt:lpstr>
      <vt:lpstr>PowerPoint Presentation</vt:lpstr>
      <vt:lpstr>PowerPoint Presentation</vt:lpstr>
      <vt:lpstr>PowerPoint Presentation</vt:lpstr>
      <vt:lpstr>PowerPoint Presentation</vt:lpstr>
      <vt:lpstr>PowerPoint Presentation</vt:lpstr>
      <vt:lpstr>PowerPoint Presentation</vt:lpstr>
      <vt:lpstr>Identify the symbol </vt:lpstr>
      <vt:lpstr>PowerPoint Presentation</vt:lpstr>
      <vt:lpstr>PowerPoint Presentation</vt:lpstr>
      <vt:lpstr>PowerPoint Presentation</vt:lpstr>
      <vt:lpstr>PowerPoint Presentation</vt:lpstr>
      <vt:lpstr>PowerPoint Presentation</vt:lpstr>
      <vt:lpstr>Kinds of Trademarks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Same brand name Different molecule different companies </vt:lpstr>
      <vt:lpstr>Vaseline</vt:lpstr>
      <vt:lpstr>PowerPoint Presentation</vt:lpstr>
      <vt:lpstr>PowerPoint Presentation</vt:lpstr>
      <vt:lpstr>Copyright- Trade Dress Protection</vt:lpstr>
      <vt:lpstr>Administrative set up  </vt:lpstr>
      <vt:lpstr>PowerPoint Presentation</vt:lpstr>
      <vt:lpstr>PowerPoint Presentation</vt:lpstr>
      <vt:lpstr>PowerPoint Presentation</vt:lpstr>
      <vt:lpstr>PowerPoint Presentation</vt:lpstr>
      <vt:lpstr>PowerPoint Presentation</vt:lpstr>
      <vt:lpstr>Benefits of Madrid System</vt:lpstr>
      <vt:lpstr>Trademark Registration Process</vt:lpstr>
      <vt:lpstr>Trademark Registration Certificate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Forms and Fees</vt:lpstr>
      <vt:lpstr>PowerPoint Presentation</vt:lpstr>
      <vt:lpstr>PowerPoint Presentation</vt:lpstr>
      <vt:lpstr>What are Geographical Indications</vt:lpstr>
      <vt:lpstr>Geographical Indication</vt:lpstr>
      <vt:lpstr>PowerPoint Presentation</vt:lpstr>
      <vt:lpstr>Geographical indications and trademarks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Trademark </dc:title>
  <dc:creator>HP</dc:creator>
  <cp:lastModifiedBy>Dell</cp:lastModifiedBy>
  <cp:revision>225</cp:revision>
  <dcterms:created xsi:type="dcterms:W3CDTF">2015-10-06T04:43:33Z</dcterms:created>
  <dcterms:modified xsi:type="dcterms:W3CDTF">2025-04-23T07:23:15Z</dcterms:modified>
</cp:coreProperties>
</file>